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 id="2147483694" r:id="rId5"/>
    <p:sldMasterId id="2147483706" r:id="rId6"/>
  </p:sldMasterIdLst>
  <p:notesMasterIdLst>
    <p:notesMasterId r:id="rId56"/>
  </p:notesMasterIdLst>
  <p:sldIdLst>
    <p:sldId id="1704" r:id="rId7"/>
    <p:sldId id="256" r:id="rId8"/>
    <p:sldId id="269" r:id="rId9"/>
    <p:sldId id="513" r:id="rId10"/>
    <p:sldId id="530" r:id="rId11"/>
    <p:sldId id="270" r:id="rId12"/>
    <p:sldId id="272" r:id="rId13"/>
    <p:sldId id="502" r:id="rId14"/>
    <p:sldId id="510" r:id="rId15"/>
    <p:sldId id="511" r:id="rId16"/>
    <p:sldId id="512" r:id="rId17"/>
    <p:sldId id="514" r:id="rId18"/>
    <p:sldId id="515" r:id="rId19"/>
    <p:sldId id="516" r:id="rId20"/>
    <p:sldId id="517" r:id="rId21"/>
    <p:sldId id="518" r:id="rId22"/>
    <p:sldId id="519" r:id="rId23"/>
    <p:sldId id="520" r:id="rId24"/>
    <p:sldId id="521" r:id="rId25"/>
    <p:sldId id="522" r:id="rId26"/>
    <p:sldId id="523" r:id="rId27"/>
    <p:sldId id="524" r:id="rId28"/>
    <p:sldId id="527" r:id="rId29"/>
    <p:sldId id="525" r:id="rId30"/>
    <p:sldId id="526" r:id="rId31"/>
    <p:sldId id="528" r:id="rId32"/>
    <p:sldId id="543" r:id="rId33"/>
    <p:sldId id="529" r:id="rId34"/>
    <p:sldId id="531" r:id="rId35"/>
    <p:sldId id="532" r:id="rId36"/>
    <p:sldId id="533" r:id="rId37"/>
    <p:sldId id="534" r:id="rId38"/>
    <p:sldId id="544" r:id="rId39"/>
    <p:sldId id="535" r:id="rId40"/>
    <p:sldId id="536" r:id="rId41"/>
    <p:sldId id="545" r:id="rId42"/>
    <p:sldId id="537" r:id="rId43"/>
    <p:sldId id="538" r:id="rId44"/>
    <p:sldId id="539" r:id="rId45"/>
    <p:sldId id="540" r:id="rId46"/>
    <p:sldId id="541" r:id="rId47"/>
    <p:sldId id="542" r:id="rId48"/>
    <p:sldId id="546" r:id="rId49"/>
    <p:sldId id="547" r:id="rId50"/>
    <p:sldId id="548" r:id="rId51"/>
    <p:sldId id="549" r:id="rId52"/>
    <p:sldId id="1705" r:id="rId53"/>
    <p:sldId id="257" r:id="rId54"/>
    <p:sldId id="509" r:id="rId5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A2591-57CB-4603-AC25-BE09D297CAD9}" v="40" dt="2021-03-01T22:18:27.6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2584" autoAdjust="0"/>
  </p:normalViewPr>
  <p:slideViewPr>
    <p:cSldViewPr snapToGrid="0">
      <p:cViewPr varScale="1">
        <p:scale>
          <a:sx n="69" d="100"/>
          <a:sy n="69" d="100"/>
        </p:scale>
        <p:origin x="1230" y="66"/>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userId="e6c3de41-b5ba-4680-b536-35921ec7cdb7" providerId="ADAL" clId="{22DA2591-57CB-4603-AC25-BE09D297CAD9}"/>
    <pc:docChg chg="undo custSel addSld modSld sldOrd">
      <pc:chgData name="Kenneth" userId="e6c3de41-b5ba-4680-b536-35921ec7cdb7" providerId="ADAL" clId="{22DA2591-57CB-4603-AC25-BE09D297CAD9}" dt="2021-03-01T22:18:27.610" v="1258"/>
      <pc:docMkLst>
        <pc:docMk/>
      </pc:docMkLst>
      <pc:sldChg chg="modSp mod">
        <pc:chgData name="Kenneth" userId="e6c3de41-b5ba-4680-b536-35921ec7cdb7" providerId="ADAL" clId="{22DA2591-57CB-4603-AC25-BE09D297CAD9}" dt="2021-03-01T13:39:46.048" v="32" actId="20577"/>
        <pc:sldMkLst>
          <pc:docMk/>
          <pc:sldMk cId="2717785496" sldId="270"/>
        </pc:sldMkLst>
        <pc:spChg chg="mod">
          <ac:chgData name="Kenneth" userId="e6c3de41-b5ba-4680-b536-35921ec7cdb7" providerId="ADAL" clId="{22DA2591-57CB-4603-AC25-BE09D297CAD9}" dt="2021-03-01T13:39:46.048" v="32" actId="20577"/>
          <ac:spMkLst>
            <pc:docMk/>
            <pc:sldMk cId="2717785496" sldId="270"/>
            <ac:spMk id="6" creationId="{AA7E97AF-DF77-482C-ADB6-73409663CB56}"/>
          </ac:spMkLst>
        </pc:spChg>
      </pc:sldChg>
      <pc:sldChg chg="modSp mod">
        <pc:chgData name="Kenneth" userId="e6c3de41-b5ba-4680-b536-35921ec7cdb7" providerId="ADAL" clId="{22DA2591-57CB-4603-AC25-BE09D297CAD9}" dt="2021-03-01T13:41:05.725" v="50" actId="20577"/>
        <pc:sldMkLst>
          <pc:docMk/>
          <pc:sldMk cId="2032018357" sldId="510"/>
        </pc:sldMkLst>
        <pc:spChg chg="mod">
          <ac:chgData name="Kenneth" userId="e6c3de41-b5ba-4680-b536-35921ec7cdb7" providerId="ADAL" clId="{22DA2591-57CB-4603-AC25-BE09D297CAD9}" dt="2021-03-01T13:41:05.725" v="50" actId="20577"/>
          <ac:spMkLst>
            <pc:docMk/>
            <pc:sldMk cId="2032018357" sldId="510"/>
            <ac:spMk id="3" creationId="{77A90811-3C3A-402B-9E4F-0650D8FA3021}"/>
          </ac:spMkLst>
        </pc:spChg>
      </pc:sldChg>
      <pc:sldChg chg="addSp delSp modSp mod">
        <pc:chgData name="Kenneth" userId="e6c3de41-b5ba-4680-b536-35921ec7cdb7" providerId="ADAL" clId="{22DA2591-57CB-4603-AC25-BE09D297CAD9}" dt="2021-03-01T22:13:38.344" v="1212"/>
        <pc:sldMkLst>
          <pc:docMk/>
          <pc:sldMk cId="2297541131" sldId="511"/>
        </pc:sldMkLst>
        <pc:spChg chg="del">
          <ac:chgData name="Kenneth" userId="e6c3de41-b5ba-4680-b536-35921ec7cdb7" providerId="ADAL" clId="{22DA2591-57CB-4603-AC25-BE09D297CAD9}" dt="2021-03-01T22:13:36.803" v="1211" actId="478"/>
          <ac:spMkLst>
            <pc:docMk/>
            <pc:sldMk cId="2297541131" sldId="511"/>
            <ac:spMk id="5" creationId="{E7DC905B-D08E-4BFA-ABC7-B8D7F42B261E}"/>
          </ac:spMkLst>
        </pc:spChg>
        <pc:spChg chg="add del mod">
          <ac:chgData name="Kenneth" userId="e6c3de41-b5ba-4680-b536-35921ec7cdb7" providerId="ADAL" clId="{22DA2591-57CB-4603-AC25-BE09D297CAD9}" dt="2021-03-01T22:13:33.635" v="1210" actId="478"/>
          <ac:spMkLst>
            <pc:docMk/>
            <pc:sldMk cId="2297541131" sldId="511"/>
            <ac:spMk id="7" creationId="{559C5D6C-4D4C-4F55-A98D-03AE9EAFA98D}"/>
          </ac:spMkLst>
        </pc:spChg>
        <pc:spChg chg="add mod">
          <ac:chgData name="Kenneth" userId="e6c3de41-b5ba-4680-b536-35921ec7cdb7" providerId="ADAL" clId="{22DA2591-57CB-4603-AC25-BE09D297CAD9}" dt="2021-03-01T22:13:38.344" v="1212"/>
          <ac:spMkLst>
            <pc:docMk/>
            <pc:sldMk cId="2297541131" sldId="511"/>
            <ac:spMk id="8" creationId="{1F65877B-16F2-4C36-BF56-F9E1F121EFDD}"/>
          </ac:spMkLst>
        </pc:spChg>
      </pc:sldChg>
      <pc:sldChg chg="addSp delSp modSp mod">
        <pc:chgData name="Kenneth" userId="e6c3de41-b5ba-4680-b536-35921ec7cdb7" providerId="ADAL" clId="{22DA2591-57CB-4603-AC25-BE09D297CAD9}" dt="2021-03-01T22:14:00.267" v="1214"/>
        <pc:sldMkLst>
          <pc:docMk/>
          <pc:sldMk cId="3087174330" sldId="514"/>
        </pc:sldMkLst>
        <pc:spChg chg="del">
          <ac:chgData name="Kenneth" userId="e6c3de41-b5ba-4680-b536-35921ec7cdb7" providerId="ADAL" clId="{22DA2591-57CB-4603-AC25-BE09D297CAD9}" dt="2021-03-01T22:13:59.043" v="1213" actId="478"/>
          <ac:spMkLst>
            <pc:docMk/>
            <pc:sldMk cId="3087174330" sldId="514"/>
            <ac:spMk id="5" creationId="{E7DC905B-D08E-4BFA-ABC7-B8D7F42B261E}"/>
          </ac:spMkLst>
        </pc:spChg>
        <pc:spChg chg="add mod">
          <ac:chgData name="Kenneth" userId="e6c3de41-b5ba-4680-b536-35921ec7cdb7" providerId="ADAL" clId="{22DA2591-57CB-4603-AC25-BE09D297CAD9}" dt="2021-03-01T22:14:00.267" v="1214"/>
          <ac:spMkLst>
            <pc:docMk/>
            <pc:sldMk cId="3087174330" sldId="514"/>
            <ac:spMk id="7" creationId="{7BBE16D2-B3E5-4EA2-9563-8DCDB5FD392D}"/>
          </ac:spMkLst>
        </pc:spChg>
      </pc:sldChg>
      <pc:sldChg chg="addSp delSp modSp mod">
        <pc:chgData name="Kenneth" userId="e6c3de41-b5ba-4680-b536-35921ec7cdb7" providerId="ADAL" clId="{22DA2591-57CB-4603-AC25-BE09D297CAD9}" dt="2021-03-01T22:14:11.696" v="1216"/>
        <pc:sldMkLst>
          <pc:docMk/>
          <pc:sldMk cId="717836051" sldId="516"/>
        </pc:sldMkLst>
        <pc:spChg chg="del">
          <ac:chgData name="Kenneth" userId="e6c3de41-b5ba-4680-b536-35921ec7cdb7" providerId="ADAL" clId="{22DA2591-57CB-4603-AC25-BE09D297CAD9}" dt="2021-03-01T22:14:10.755" v="1215" actId="478"/>
          <ac:spMkLst>
            <pc:docMk/>
            <pc:sldMk cId="717836051" sldId="516"/>
            <ac:spMk id="5" creationId="{E7DC905B-D08E-4BFA-ABC7-B8D7F42B261E}"/>
          </ac:spMkLst>
        </pc:spChg>
        <pc:spChg chg="add mod">
          <ac:chgData name="Kenneth" userId="e6c3de41-b5ba-4680-b536-35921ec7cdb7" providerId="ADAL" clId="{22DA2591-57CB-4603-AC25-BE09D297CAD9}" dt="2021-03-01T22:14:11.696" v="1216"/>
          <ac:spMkLst>
            <pc:docMk/>
            <pc:sldMk cId="717836051" sldId="516"/>
            <ac:spMk id="7" creationId="{C4DFB08D-7704-4A4F-9377-DBF4911C1E25}"/>
          </ac:spMkLst>
        </pc:spChg>
      </pc:sldChg>
      <pc:sldChg chg="addSp delSp modSp mod">
        <pc:chgData name="Kenneth" userId="e6c3de41-b5ba-4680-b536-35921ec7cdb7" providerId="ADAL" clId="{22DA2591-57CB-4603-AC25-BE09D297CAD9}" dt="2021-03-01T22:15:49.144" v="1220"/>
        <pc:sldMkLst>
          <pc:docMk/>
          <pc:sldMk cId="1482311585" sldId="518"/>
        </pc:sldMkLst>
        <pc:spChg chg="del">
          <ac:chgData name="Kenneth" userId="e6c3de41-b5ba-4680-b536-35921ec7cdb7" providerId="ADAL" clId="{22DA2591-57CB-4603-AC25-BE09D297CAD9}" dt="2021-03-01T22:14:20.387" v="1217" actId="478"/>
          <ac:spMkLst>
            <pc:docMk/>
            <pc:sldMk cId="1482311585" sldId="518"/>
            <ac:spMk id="5" creationId="{E7DC905B-D08E-4BFA-ABC7-B8D7F42B261E}"/>
          </ac:spMkLst>
        </pc:spChg>
        <pc:spChg chg="add mod">
          <ac:chgData name="Kenneth" userId="e6c3de41-b5ba-4680-b536-35921ec7cdb7" providerId="ADAL" clId="{22DA2591-57CB-4603-AC25-BE09D297CAD9}" dt="2021-03-01T22:15:49.144" v="1220"/>
          <ac:spMkLst>
            <pc:docMk/>
            <pc:sldMk cId="1482311585" sldId="518"/>
            <ac:spMk id="9" creationId="{939AC8F9-7758-4425-9E1F-E6B22E65C4D3}"/>
          </ac:spMkLst>
        </pc:spChg>
        <pc:picChg chg="add del">
          <ac:chgData name="Kenneth" userId="e6c3de41-b5ba-4680-b536-35921ec7cdb7" providerId="ADAL" clId="{22DA2591-57CB-4603-AC25-BE09D297CAD9}" dt="2021-03-01T22:15:39.908" v="1219" actId="22"/>
          <ac:picMkLst>
            <pc:docMk/>
            <pc:sldMk cId="1482311585" sldId="518"/>
            <ac:picMk id="8" creationId="{A5ABCE6D-31B0-419B-9CAC-3B0D2589E9B2}"/>
          </ac:picMkLst>
        </pc:picChg>
      </pc:sldChg>
      <pc:sldChg chg="addSp delSp modSp mod">
        <pc:chgData name="Kenneth" userId="e6c3de41-b5ba-4680-b536-35921ec7cdb7" providerId="ADAL" clId="{22DA2591-57CB-4603-AC25-BE09D297CAD9}" dt="2021-03-01T22:15:58.635" v="1222"/>
        <pc:sldMkLst>
          <pc:docMk/>
          <pc:sldMk cId="519813830" sldId="520"/>
        </pc:sldMkLst>
        <pc:spChg chg="del">
          <ac:chgData name="Kenneth" userId="e6c3de41-b5ba-4680-b536-35921ec7cdb7" providerId="ADAL" clId="{22DA2591-57CB-4603-AC25-BE09D297CAD9}" dt="2021-03-01T22:15:57.570" v="1221" actId="478"/>
          <ac:spMkLst>
            <pc:docMk/>
            <pc:sldMk cId="519813830" sldId="520"/>
            <ac:spMk id="5" creationId="{F74737CA-AD41-4BB2-A228-F88FD700991C}"/>
          </ac:spMkLst>
        </pc:spChg>
        <pc:spChg chg="add mod">
          <ac:chgData name="Kenneth" userId="e6c3de41-b5ba-4680-b536-35921ec7cdb7" providerId="ADAL" clId="{22DA2591-57CB-4603-AC25-BE09D297CAD9}" dt="2021-03-01T22:15:58.635" v="1222"/>
          <ac:spMkLst>
            <pc:docMk/>
            <pc:sldMk cId="519813830" sldId="520"/>
            <ac:spMk id="23" creationId="{9FE436BA-F53F-4AB0-9309-FC36A284C5E4}"/>
          </ac:spMkLst>
        </pc:spChg>
      </pc:sldChg>
      <pc:sldChg chg="addSp delSp modSp mod">
        <pc:chgData name="Kenneth" userId="e6c3de41-b5ba-4680-b536-35921ec7cdb7" providerId="ADAL" clId="{22DA2591-57CB-4603-AC25-BE09D297CAD9}" dt="2021-03-01T22:16:06.042" v="1224"/>
        <pc:sldMkLst>
          <pc:docMk/>
          <pc:sldMk cId="1017515321" sldId="521"/>
        </pc:sldMkLst>
        <pc:spChg chg="del">
          <ac:chgData name="Kenneth" userId="e6c3de41-b5ba-4680-b536-35921ec7cdb7" providerId="ADAL" clId="{22DA2591-57CB-4603-AC25-BE09D297CAD9}" dt="2021-03-01T22:16:05.091" v="1223" actId="478"/>
          <ac:spMkLst>
            <pc:docMk/>
            <pc:sldMk cId="1017515321" sldId="521"/>
            <ac:spMk id="5" creationId="{E7DC905B-D08E-4BFA-ABC7-B8D7F42B261E}"/>
          </ac:spMkLst>
        </pc:spChg>
        <pc:spChg chg="add mod">
          <ac:chgData name="Kenneth" userId="e6c3de41-b5ba-4680-b536-35921ec7cdb7" providerId="ADAL" clId="{22DA2591-57CB-4603-AC25-BE09D297CAD9}" dt="2021-03-01T22:16:06.042" v="1224"/>
          <ac:spMkLst>
            <pc:docMk/>
            <pc:sldMk cId="1017515321" sldId="521"/>
            <ac:spMk id="7" creationId="{41975F4B-D980-4F6E-9E60-A6FCCAF9A7E6}"/>
          </ac:spMkLst>
        </pc:spChg>
      </pc:sldChg>
      <pc:sldChg chg="addSp delSp modSp mod">
        <pc:chgData name="Kenneth" userId="e6c3de41-b5ba-4680-b536-35921ec7cdb7" providerId="ADAL" clId="{22DA2591-57CB-4603-AC25-BE09D297CAD9}" dt="2021-03-01T22:16:16.708" v="1226"/>
        <pc:sldMkLst>
          <pc:docMk/>
          <pc:sldMk cId="1840170784" sldId="523"/>
        </pc:sldMkLst>
        <pc:spChg chg="del">
          <ac:chgData name="Kenneth" userId="e6c3de41-b5ba-4680-b536-35921ec7cdb7" providerId="ADAL" clId="{22DA2591-57CB-4603-AC25-BE09D297CAD9}" dt="2021-03-01T22:16:15.732" v="1225" actId="478"/>
          <ac:spMkLst>
            <pc:docMk/>
            <pc:sldMk cId="1840170784" sldId="523"/>
            <ac:spMk id="5" creationId="{E7DC905B-D08E-4BFA-ABC7-B8D7F42B261E}"/>
          </ac:spMkLst>
        </pc:spChg>
        <pc:spChg chg="add mod">
          <ac:chgData name="Kenneth" userId="e6c3de41-b5ba-4680-b536-35921ec7cdb7" providerId="ADAL" clId="{22DA2591-57CB-4603-AC25-BE09D297CAD9}" dt="2021-03-01T22:16:16.708" v="1226"/>
          <ac:spMkLst>
            <pc:docMk/>
            <pc:sldMk cId="1840170784" sldId="523"/>
            <ac:spMk id="7" creationId="{3A1AE55C-19EF-4E76-A255-C812B516A2C8}"/>
          </ac:spMkLst>
        </pc:spChg>
      </pc:sldChg>
      <pc:sldChg chg="addSp delSp modSp mod">
        <pc:chgData name="Kenneth" userId="e6c3de41-b5ba-4680-b536-35921ec7cdb7" providerId="ADAL" clId="{22DA2591-57CB-4603-AC25-BE09D297CAD9}" dt="2021-03-01T22:16:32.344" v="1230"/>
        <pc:sldMkLst>
          <pc:docMk/>
          <pc:sldMk cId="3464601063" sldId="525"/>
        </pc:sldMkLst>
        <pc:spChg chg="del">
          <ac:chgData name="Kenneth" userId="e6c3de41-b5ba-4680-b536-35921ec7cdb7" providerId="ADAL" clId="{22DA2591-57CB-4603-AC25-BE09D297CAD9}" dt="2021-03-01T22:16:31.475" v="1229" actId="478"/>
          <ac:spMkLst>
            <pc:docMk/>
            <pc:sldMk cId="3464601063" sldId="525"/>
            <ac:spMk id="5" creationId="{E7DC905B-D08E-4BFA-ABC7-B8D7F42B261E}"/>
          </ac:spMkLst>
        </pc:spChg>
        <pc:spChg chg="add mod">
          <ac:chgData name="Kenneth" userId="e6c3de41-b5ba-4680-b536-35921ec7cdb7" providerId="ADAL" clId="{22DA2591-57CB-4603-AC25-BE09D297CAD9}" dt="2021-03-01T22:16:32.344" v="1230"/>
          <ac:spMkLst>
            <pc:docMk/>
            <pc:sldMk cId="3464601063" sldId="525"/>
            <ac:spMk id="7" creationId="{E15A5440-4A7A-4E92-9223-2851991F8316}"/>
          </ac:spMkLst>
        </pc:spChg>
      </pc:sldChg>
      <pc:sldChg chg="addSp delSp modSp mod">
        <pc:chgData name="Kenneth" userId="e6c3de41-b5ba-4680-b536-35921ec7cdb7" providerId="ADAL" clId="{22DA2591-57CB-4603-AC25-BE09D297CAD9}" dt="2021-03-01T22:16:25.659" v="1228"/>
        <pc:sldMkLst>
          <pc:docMk/>
          <pc:sldMk cId="464734787" sldId="527"/>
        </pc:sldMkLst>
        <pc:spChg chg="mod">
          <ac:chgData name="Kenneth" userId="e6c3de41-b5ba-4680-b536-35921ec7cdb7" providerId="ADAL" clId="{22DA2591-57CB-4603-AC25-BE09D297CAD9}" dt="2021-03-01T20:06:17.644" v="161" actId="20577"/>
          <ac:spMkLst>
            <pc:docMk/>
            <pc:sldMk cId="464734787" sldId="527"/>
            <ac:spMk id="2" creationId="{E7B9D387-3DCF-44C3-A24B-14EB25A4B56C}"/>
          </ac:spMkLst>
        </pc:spChg>
        <pc:spChg chg="mod">
          <ac:chgData name="Kenneth" userId="e6c3de41-b5ba-4680-b536-35921ec7cdb7" providerId="ADAL" clId="{22DA2591-57CB-4603-AC25-BE09D297CAD9}" dt="2021-03-01T20:07:51.964" v="252" actId="27636"/>
          <ac:spMkLst>
            <pc:docMk/>
            <pc:sldMk cId="464734787" sldId="527"/>
            <ac:spMk id="3" creationId="{496A1949-572E-40D2-8D75-38EBACC1D0BE}"/>
          </ac:spMkLst>
        </pc:spChg>
        <pc:spChg chg="del">
          <ac:chgData name="Kenneth" userId="e6c3de41-b5ba-4680-b536-35921ec7cdb7" providerId="ADAL" clId="{22DA2591-57CB-4603-AC25-BE09D297CAD9}" dt="2021-03-01T22:16:24.740" v="1227" actId="478"/>
          <ac:spMkLst>
            <pc:docMk/>
            <pc:sldMk cId="464734787" sldId="527"/>
            <ac:spMk id="5" creationId="{74C53ED7-A81D-4F94-8AC1-FD3B6D080BFE}"/>
          </ac:spMkLst>
        </pc:spChg>
        <pc:spChg chg="add mod">
          <ac:chgData name="Kenneth" userId="e6c3de41-b5ba-4680-b536-35921ec7cdb7" providerId="ADAL" clId="{22DA2591-57CB-4603-AC25-BE09D297CAD9}" dt="2021-03-01T22:16:25.659" v="1228"/>
          <ac:spMkLst>
            <pc:docMk/>
            <pc:sldMk cId="464734787" sldId="527"/>
            <ac:spMk id="7" creationId="{6D118636-3012-42C7-8756-E65EAC837337}"/>
          </ac:spMkLst>
        </pc:spChg>
      </pc:sldChg>
      <pc:sldChg chg="addSp delSp modSp mod">
        <pc:chgData name="Kenneth" userId="e6c3de41-b5ba-4680-b536-35921ec7cdb7" providerId="ADAL" clId="{22DA2591-57CB-4603-AC25-BE09D297CAD9}" dt="2021-03-01T22:16:41.127" v="1232"/>
        <pc:sldMkLst>
          <pc:docMk/>
          <pc:sldMk cId="3717976468" sldId="528"/>
        </pc:sldMkLst>
        <pc:spChg chg="mod">
          <ac:chgData name="Kenneth" userId="e6c3de41-b5ba-4680-b536-35921ec7cdb7" providerId="ADAL" clId="{22DA2591-57CB-4603-AC25-BE09D297CAD9}" dt="2021-03-01T20:20:10.542" v="346" actId="20577"/>
          <ac:spMkLst>
            <pc:docMk/>
            <pc:sldMk cId="3717976468" sldId="528"/>
            <ac:spMk id="3" creationId="{496A1949-572E-40D2-8D75-38EBACC1D0BE}"/>
          </ac:spMkLst>
        </pc:spChg>
        <pc:spChg chg="del">
          <ac:chgData name="Kenneth" userId="e6c3de41-b5ba-4680-b536-35921ec7cdb7" providerId="ADAL" clId="{22DA2591-57CB-4603-AC25-BE09D297CAD9}" dt="2021-03-01T22:16:40.193" v="1231" actId="478"/>
          <ac:spMkLst>
            <pc:docMk/>
            <pc:sldMk cId="3717976468" sldId="528"/>
            <ac:spMk id="5" creationId="{74C53ED7-A81D-4F94-8AC1-FD3B6D080BFE}"/>
          </ac:spMkLst>
        </pc:spChg>
        <pc:spChg chg="add mod">
          <ac:chgData name="Kenneth" userId="e6c3de41-b5ba-4680-b536-35921ec7cdb7" providerId="ADAL" clId="{22DA2591-57CB-4603-AC25-BE09D297CAD9}" dt="2021-03-01T22:16:41.127" v="1232"/>
          <ac:spMkLst>
            <pc:docMk/>
            <pc:sldMk cId="3717976468" sldId="528"/>
            <ac:spMk id="7" creationId="{9395328F-6061-4506-B0DE-B774053FAF28}"/>
          </ac:spMkLst>
        </pc:spChg>
      </pc:sldChg>
      <pc:sldChg chg="addSp delSp modSp mod">
        <pc:chgData name="Kenneth" userId="e6c3de41-b5ba-4680-b536-35921ec7cdb7" providerId="ADAL" clId="{22DA2591-57CB-4603-AC25-BE09D297CAD9}" dt="2021-03-01T22:16:55.808" v="1236"/>
        <pc:sldMkLst>
          <pc:docMk/>
          <pc:sldMk cId="1963920577" sldId="529"/>
        </pc:sldMkLst>
        <pc:spChg chg="del">
          <ac:chgData name="Kenneth" userId="e6c3de41-b5ba-4680-b536-35921ec7cdb7" providerId="ADAL" clId="{22DA2591-57CB-4603-AC25-BE09D297CAD9}" dt="2021-03-01T22:16:54.786" v="1235" actId="478"/>
          <ac:spMkLst>
            <pc:docMk/>
            <pc:sldMk cId="1963920577" sldId="529"/>
            <ac:spMk id="5" creationId="{E7DC905B-D08E-4BFA-ABC7-B8D7F42B261E}"/>
          </ac:spMkLst>
        </pc:spChg>
        <pc:spChg chg="add mod">
          <ac:chgData name="Kenneth" userId="e6c3de41-b5ba-4680-b536-35921ec7cdb7" providerId="ADAL" clId="{22DA2591-57CB-4603-AC25-BE09D297CAD9}" dt="2021-03-01T22:16:55.808" v="1236"/>
          <ac:spMkLst>
            <pc:docMk/>
            <pc:sldMk cId="1963920577" sldId="529"/>
            <ac:spMk id="7" creationId="{C1E4A900-0AD0-4453-8823-F1CB54916031}"/>
          </ac:spMkLst>
        </pc:spChg>
      </pc:sldChg>
      <pc:sldChg chg="addSp delSp modSp mod">
        <pc:chgData name="Kenneth" userId="e6c3de41-b5ba-4680-b536-35921ec7cdb7" providerId="ADAL" clId="{22DA2591-57CB-4603-AC25-BE09D297CAD9}" dt="2021-03-01T22:17:04.504" v="1238"/>
        <pc:sldMkLst>
          <pc:docMk/>
          <pc:sldMk cId="3834477963" sldId="532"/>
        </pc:sldMkLst>
        <pc:spChg chg="mod">
          <ac:chgData name="Kenneth" userId="e6c3de41-b5ba-4680-b536-35921ec7cdb7" providerId="ADAL" clId="{22DA2591-57CB-4603-AC25-BE09D297CAD9}" dt="2021-03-01T20:24:21.692" v="354" actId="20577"/>
          <ac:spMkLst>
            <pc:docMk/>
            <pc:sldMk cId="3834477963" sldId="532"/>
            <ac:spMk id="2" creationId="{3D4E63BC-5042-4BD6-8658-FED5B13D813F}"/>
          </ac:spMkLst>
        </pc:spChg>
        <pc:spChg chg="del">
          <ac:chgData name="Kenneth" userId="e6c3de41-b5ba-4680-b536-35921ec7cdb7" providerId="ADAL" clId="{22DA2591-57CB-4603-AC25-BE09D297CAD9}" dt="2021-03-01T22:17:03.539" v="1237" actId="478"/>
          <ac:spMkLst>
            <pc:docMk/>
            <pc:sldMk cId="3834477963" sldId="532"/>
            <ac:spMk id="5" creationId="{E7DC905B-D08E-4BFA-ABC7-B8D7F42B261E}"/>
          </ac:spMkLst>
        </pc:spChg>
        <pc:spChg chg="add mod">
          <ac:chgData name="Kenneth" userId="e6c3de41-b5ba-4680-b536-35921ec7cdb7" providerId="ADAL" clId="{22DA2591-57CB-4603-AC25-BE09D297CAD9}" dt="2021-03-01T22:17:04.504" v="1238"/>
          <ac:spMkLst>
            <pc:docMk/>
            <pc:sldMk cId="3834477963" sldId="532"/>
            <ac:spMk id="7" creationId="{8F1038B8-F9B1-48ED-A047-0C98367BF866}"/>
          </ac:spMkLst>
        </pc:spChg>
      </pc:sldChg>
      <pc:sldChg chg="addSp delSp modSp mod">
        <pc:chgData name="Kenneth" userId="e6c3de41-b5ba-4680-b536-35921ec7cdb7" providerId="ADAL" clId="{22DA2591-57CB-4603-AC25-BE09D297CAD9}" dt="2021-03-01T22:17:13.145" v="1240"/>
        <pc:sldMkLst>
          <pc:docMk/>
          <pc:sldMk cId="3417038751" sldId="534"/>
        </pc:sldMkLst>
        <pc:spChg chg="del">
          <ac:chgData name="Kenneth" userId="e6c3de41-b5ba-4680-b536-35921ec7cdb7" providerId="ADAL" clId="{22DA2591-57CB-4603-AC25-BE09D297CAD9}" dt="2021-03-01T22:17:12.226" v="1239" actId="478"/>
          <ac:spMkLst>
            <pc:docMk/>
            <pc:sldMk cId="3417038751" sldId="534"/>
            <ac:spMk id="5" creationId="{E7DC905B-D08E-4BFA-ABC7-B8D7F42B261E}"/>
          </ac:spMkLst>
        </pc:spChg>
        <pc:spChg chg="add mod">
          <ac:chgData name="Kenneth" userId="e6c3de41-b5ba-4680-b536-35921ec7cdb7" providerId="ADAL" clId="{22DA2591-57CB-4603-AC25-BE09D297CAD9}" dt="2021-03-01T22:17:13.145" v="1240"/>
          <ac:spMkLst>
            <pc:docMk/>
            <pc:sldMk cId="3417038751" sldId="534"/>
            <ac:spMk id="7" creationId="{D01332B3-B959-4620-8D11-B4DAC39DF100}"/>
          </ac:spMkLst>
        </pc:spChg>
      </pc:sldChg>
      <pc:sldChg chg="addSp delSp modSp mod">
        <pc:chgData name="Kenneth" userId="e6c3de41-b5ba-4680-b536-35921ec7cdb7" providerId="ADAL" clId="{22DA2591-57CB-4603-AC25-BE09D297CAD9}" dt="2021-03-01T22:17:29.736" v="1244"/>
        <pc:sldMkLst>
          <pc:docMk/>
          <pc:sldMk cId="1890642456" sldId="536"/>
        </pc:sldMkLst>
        <pc:spChg chg="del">
          <ac:chgData name="Kenneth" userId="e6c3de41-b5ba-4680-b536-35921ec7cdb7" providerId="ADAL" clId="{22DA2591-57CB-4603-AC25-BE09D297CAD9}" dt="2021-03-01T22:17:28.808" v="1243" actId="478"/>
          <ac:spMkLst>
            <pc:docMk/>
            <pc:sldMk cId="1890642456" sldId="536"/>
            <ac:spMk id="5" creationId="{E7DC905B-D08E-4BFA-ABC7-B8D7F42B261E}"/>
          </ac:spMkLst>
        </pc:spChg>
        <pc:spChg chg="add mod">
          <ac:chgData name="Kenneth" userId="e6c3de41-b5ba-4680-b536-35921ec7cdb7" providerId="ADAL" clId="{22DA2591-57CB-4603-AC25-BE09D297CAD9}" dt="2021-03-01T22:17:29.736" v="1244"/>
          <ac:spMkLst>
            <pc:docMk/>
            <pc:sldMk cId="1890642456" sldId="536"/>
            <ac:spMk id="7" creationId="{9491D3F4-B784-4CF9-8699-B165E44C0D64}"/>
          </ac:spMkLst>
        </pc:spChg>
      </pc:sldChg>
      <pc:sldChg chg="addSp delSp modSp mod">
        <pc:chgData name="Kenneth" userId="e6c3de41-b5ba-4680-b536-35921ec7cdb7" providerId="ADAL" clId="{22DA2591-57CB-4603-AC25-BE09D297CAD9}" dt="2021-03-01T22:17:42.822" v="1248"/>
        <pc:sldMkLst>
          <pc:docMk/>
          <pc:sldMk cId="3365388690" sldId="538"/>
        </pc:sldMkLst>
        <pc:spChg chg="del">
          <ac:chgData name="Kenneth" userId="e6c3de41-b5ba-4680-b536-35921ec7cdb7" providerId="ADAL" clId="{22DA2591-57CB-4603-AC25-BE09D297CAD9}" dt="2021-03-01T22:17:41.827" v="1247" actId="478"/>
          <ac:spMkLst>
            <pc:docMk/>
            <pc:sldMk cId="3365388690" sldId="538"/>
            <ac:spMk id="5" creationId="{E7DC905B-D08E-4BFA-ABC7-B8D7F42B261E}"/>
          </ac:spMkLst>
        </pc:spChg>
        <pc:spChg chg="add mod">
          <ac:chgData name="Kenneth" userId="e6c3de41-b5ba-4680-b536-35921ec7cdb7" providerId="ADAL" clId="{22DA2591-57CB-4603-AC25-BE09D297CAD9}" dt="2021-03-01T22:17:42.822" v="1248"/>
          <ac:spMkLst>
            <pc:docMk/>
            <pc:sldMk cId="3365388690" sldId="538"/>
            <ac:spMk id="7" creationId="{0E8513B9-6688-4C2C-81FE-1CB90FD189AB}"/>
          </ac:spMkLst>
        </pc:spChg>
      </pc:sldChg>
      <pc:sldChg chg="addSp delSp modSp mod">
        <pc:chgData name="Kenneth" userId="e6c3de41-b5ba-4680-b536-35921ec7cdb7" providerId="ADAL" clId="{22DA2591-57CB-4603-AC25-BE09D297CAD9}" dt="2021-03-01T22:17:52.929" v="1250"/>
        <pc:sldMkLst>
          <pc:docMk/>
          <pc:sldMk cId="2994948583" sldId="540"/>
        </pc:sldMkLst>
        <pc:spChg chg="del">
          <ac:chgData name="Kenneth" userId="e6c3de41-b5ba-4680-b536-35921ec7cdb7" providerId="ADAL" clId="{22DA2591-57CB-4603-AC25-BE09D297CAD9}" dt="2021-03-01T22:17:52.274" v="1249" actId="478"/>
          <ac:spMkLst>
            <pc:docMk/>
            <pc:sldMk cId="2994948583" sldId="540"/>
            <ac:spMk id="5" creationId="{E7DC905B-D08E-4BFA-ABC7-B8D7F42B261E}"/>
          </ac:spMkLst>
        </pc:spChg>
        <pc:spChg chg="add mod">
          <ac:chgData name="Kenneth" userId="e6c3de41-b5ba-4680-b536-35921ec7cdb7" providerId="ADAL" clId="{22DA2591-57CB-4603-AC25-BE09D297CAD9}" dt="2021-03-01T22:17:52.929" v="1250"/>
          <ac:spMkLst>
            <pc:docMk/>
            <pc:sldMk cId="2994948583" sldId="540"/>
            <ac:spMk id="7" creationId="{056D711C-48E5-40CE-A871-0971F7F567AB}"/>
          </ac:spMkLst>
        </pc:spChg>
      </pc:sldChg>
      <pc:sldChg chg="modSp add mod ord">
        <pc:chgData name="Kenneth" userId="e6c3de41-b5ba-4680-b536-35921ec7cdb7" providerId="ADAL" clId="{22DA2591-57CB-4603-AC25-BE09D297CAD9}" dt="2021-02-24T11:18:33.081" v="17" actId="6549"/>
        <pc:sldMkLst>
          <pc:docMk/>
          <pc:sldMk cId="3261808766" sldId="541"/>
        </pc:sldMkLst>
        <pc:spChg chg="mod">
          <ac:chgData name="Kenneth" userId="e6c3de41-b5ba-4680-b536-35921ec7cdb7" providerId="ADAL" clId="{22DA2591-57CB-4603-AC25-BE09D297CAD9}" dt="2021-02-24T11:18:33.081" v="17" actId="6549"/>
          <ac:spMkLst>
            <pc:docMk/>
            <pc:sldMk cId="3261808766" sldId="541"/>
            <ac:spMk id="27" creationId="{AFB5FDB4-24DC-4228-BFAA-6D2002391308}"/>
          </ac:spMkLst>
        </pc:spChg>
      </pc:sldChg>
      <pc:sldChg chg="addSp delSp modSp add mod ord">
        <pc:chgData name="Kenneth" userId="e6c3de41-b5ba-4680-b536-35921ec7cdb7" providerId="ADAL" clId="{22DA2591-57CB-4603-AC25-BE09D297CAD9}" dt="2021-03-01T22:18:02.161" v="1252"/>
        <pc:sldMkLst>
          <pc:docMk/>
          <pc:sldMk cId="71233055" sldId="542"/>
        </pc:sldMkLst>
        <pc:spChg chg="mod">
          <ac:chgData name="Kenneth" userId="e6c3de41-b5ba-4680-b536-35921ec7cdb7" providerId="ADAL" clId="{22DA2591-57CB-4603-AC25-BE09D297CAD9}" dt="2021-02-24T11:19:03.522" v="24" actId="6549"/>
          <ac:spMkLst>
            <pc:docMk/>
            <pc:sldMk cId="71233055" sldId="542"/>
            <ac:spMk id="2" creationId="{3D4E63BC-5042-4BD6-8658-FED5B13D813F}"/>
          </ac:spMkLst>
        </pc:spChg>
        <pc:spChg chg="mod">
          <ac:chgData name="Kenneth" userId="e6c3de41-b5ba-4680-b536-35921ec7cdb7" providerId="ADAL" clId="{22DA2591-57CB-4603-AC25-BE09D297CAD9}" dt="2021-02-24T13:22:47.425" v="30" actId="20577"/>
          <ac:spMkLst>
            <pc:docMk/>
            <pc:sldMk cId="71233055" sldId="542"/>
            <ac:spMk id="3" creationId="{E42EA380-D846-40C5-B906-2B6D14C0DCAE}"/>
          </ac:spMkLst>
        </pc:spChg>
        <pc:spChg chg="del">
          <ac:chgData name="Kenneth" userId="e6c3de41-b5ba-4680-b536-35921ec7cdb7" providerId="ADAL" clId="{22DA2591-57CB-4603-AC25-BE09D297CAD9}" dt="2021-03-01T22:18:01.202" v="1251" actId="478"/>
          <ac:spMkLst>
            <pc:docMk/>
            <pc:sldMk cId="71233055" sldId="542"/>
            <ac:spMk id="5" creationId="{E7DC905B-D08E-4BFA-ABC7-B8D7F42B261E}"/>
          </ac:spMkLst>
        </pc:spChg>
        <pc:spChg chg="add mod">
          <ac:chgData name="Kenneth" userId="e6c3de41-b5ba-4680-b536-35921ec7cdb7" providerId="ADAL" clId="{22DA2591-57CB-4603-AC25-BE09D297CAD9}" dt="2021-03-01T22:18:02.161" v="1252"/>
          <ac:spMkLst>
            <pc:docMk/>
            <pc:sldMk cId="71233055" sldId="542"/>
            <ac:spMk id="7" creationId="{E3976E9D-A0DB-489D-8332-DEA957929680}"/>
          </ac:spMkLst>
        </pc:spChg>
      </pc:sldChg>
      <pc:sldChg chg="addSp delSp modSp add mod">
        <pc:chgData name="Kenneth" userId="e6c3de41-b5ba-4680-b536-35921ec7cdb7" providerId="ADAL" clId="{22DA2591-57CB-4603-AC25-BE09D297CAD9}" dt="2021-03-01T22:16:47.491" v="1234"/>
        <pc:sldMkLst>
          <pc:docMk/>
          <pc:sldMk cId="2906358594" sldId="543"/>
        </pc:sldMkLst>
        <pc:spChg chg="mod">
          <ac:chgData name="Kenneth" userId="e6c3de41-b5ba-4680-b536-35921ec7cdb7" providerId="ADAL" clId="{22DA2591-57CB-4603-AC25-BE09D297CAD9}" dt="2021-03-01T20:15:52.892" v="315" actId="20577"/>
          <ac:spMkLst>
            <pc:docMk/>
            <pc:sldMk cId="2906358594" sldId="543"/>
            <ac:spMk id="2" creationId="{E7B9D387-3DCF-44C3-A24B-14EB25A4B56C}"/>
          </ac:spMkLst>
        </pc:spChg>
        <pc:spChg chg="mod">
          <ac:chgData name="Kenneth" userId="e6c3de41-b5ba-4680-b536-35921ec7cdb7" providerId="ADAL" clId="{22DA2591-57CB-4603-AC25-BE09D297CAD9}" dt="2021-03-01T20:21:40.621" v="349" actId="20577"/>
          <ac:spMkLst>
            <pc:docMk/>
            <pc:sldMk cId="2906358594" sldId="543"/>
            <ac:spMk id="3" creationId="{496A1949-572E-40D2-8D75-38EBACC1D0BE}"/>
          </ac:spMkLst>
        </pc:spChg>
        <pc:spChg chg="del">
          <ac:chgData name="Kenneth" userId="e6c3de41-b5ba-4680-b536-35921ec7cdb7" providerId="ADAL" clId="{22DA2591-57CB-4603-AC25-BE09D297CAD9}" dt="2021-03-01T22:16:46.530" v="1233" actId="478"/>
          <ac:spMkLst>
            <pc:docMk/>
            <pc:sldMk cId="2906358594" sldId="543"/>
            <ac:spMk id="5" creationId="{74C53ED7-A81D-4F94-8AC1-FD3B6D080BFE}"/>
          </ac:spMkLst>
        </pc:spChg>
        <pc:spChg chg="add mod">
          <ac:chgData name="Kenneth" userId="e6c3de41-b5ba-4680-b536-35921ec7cdb7" providerId="ADAL" clId="{22DA2591-57CB-4603-AC25-BE09D297CAD9}" dt="2021-03-01T22:16:47.491" v="1234"/>
          <ac:spMkLst>
            <pc:docMk/>
            <pc:sldMk cId="2906358594" sldId="543"/>
            <ac:spMk id="7" creationId="{F4D991D2-FADE-4835-A519-3C51D14137EF}"/>
          </ac:spMkLst>
        </pc:spChg>
      </pc:sldChg>
      <pc:sldChg chg="addSp delSp modSp new mod modNotesTx">
        <pc:chgData name="Kenneth" userId="e6c3de41-b5ba-4680-b536-35921ec7cdb7" providerId="ADAL" clId="{22DA2591-57CB-4603-AC25-BE09D297CAD9}" dt="2021-03-01T22:17:20.568" v="1242"/>
        <pc:sldMkLst>
          <pc:docMk/>
          <pc:sldMk cId="2119254248" sldId="544"/>
        </pc:sldMkLst>
        <pc:spChg chg="mod">
          <ac:chgData name="Kenneth" userId="e6c3de41-b5ba-4680-b536-35921ec7cdb7" providerId="ADAL" clId="{22DA2591-57CB-4603-AC25-BE09D297CAD9}" dt="2021-03-01T20:26:55.873" v="370" actId="2711"/>
          <ac:spMkLst>
            <pc:docMk/>
            <pc:sldMk cId="2119254248" sldId="544"/>
            <ac:spMk id="2" creationId="{83B2EA89-44F9-4345-8912-120C1AB5F7CA}"/>
          </ac:spMkLst>
        </pc:spChg>
        <pc:spChg chg="mod">
          <ac:chgData name="Kenneth" userId="e6c3de41-b5ba-4680-b536-35921ec7cdb7" providerId="ADAL" clId="{22DA2591-57CB-4603-AC25-BE09D297CAD9}" dt="2021-03-01T20:35:44.141" v="501" actId="27636"/>
          <ac:spMkLst>
            <pc:docMk/>
            <pc:sldMk cId="2119254248" sldId="544"/>
            <ac:spMk id="3" creationId="{0C2B85B6-48EE-4F28-95C4-EA462F57DBF1}"/>
          </ac:spMkLst>
        </pc:spChg>
        <pc:spChg chg="del">
          <ac:chgData name="Kenneth" userId="e6c3de41-b5ba-4680-b536-35921ec7cdb7" providerId="ADAL" clId="{22DA2591-57CB-4603-AC25-BE09D297CAD9}" dt="2021-03-01T22:17:19.508" v="1241" actId="478"/>
          <ac:spMkLst>
            <pc:docMk/>
            <pc:sldMk cId="2119254248" sldId="544"/>
            <ac:spMk id="5" creationId="{3CCF6A11-ACEB-4B9F-B71D-7A8CCAF1A807}"/>
          </ac:spMkLst>
        </pc:spChg>
        <pc:spChg chg="add">
          <ac:chgData name="Kenneth" userId="e6c3de41-b5ba-4680-b536-35921ec7cdb7" providerId="ADAL" clId="{22DA2591-57CB-4603-AC25-BE09D297CAD9}" dt="2021-03-01T20:26:19.564" v="360"/>
          <ac:spMkLst>
            <pc:docMk/>
            <pc:sldMk cId="2119254248" sldId="544"/>
            <ac:spMk id="7" creationId="{4908F8A2-FAD8-4C62-9620-CAAD1AE03320}"/>
          </ac:spMkLst>
        </pc:spChg>
        <pc:spChg chg="add mod">
          <ac:chgData name="Kenneth" userId="e6c3de41-b5ba-4680-b536-35921ec7cdb7" providerId="ADAL" clId="{22DA2591-57CB-4603-AC25-BE09D297CAD9}" dt="2021-03-01T20:26:25.096" v="362"/>
          <ac:spMkLst>
            <pc:docMk/>
            <pc:sldMk cId="2119254248" sldId="544"/>
            <ac:spMk id="8" creationId="{6281EC72-6A3B-4336-8A78-8E83F4CD9A5D}"/>
          </ac:spMkLst>
        </pc:spChg>
        <pc:spChg chg="add mod">
          <ac:chgData name="Kenneth" userId="e6c3de41-b5ba-4680-b536-35921ec7cdb7" providerId="ADAL" clId="{22DA2591-57CB-4603-AC25-BE09D297CAD9}" dt="2021-03-01T20:28:05.781" v="384"/>
          <ac:spMkLst>
            <pc:docMk/>
            <pc:sldMk cId="2119254248" sldId="544"/>
            <ac:spMk id="9" creationId="{0D6D6D3F-43BB-4124-B624-667519A79B93}"/>
          </ac:spMkLst>
        </pc:spChg>
        <pc:spChg chg="add">
          <ac:chgData name="Kenneth" userId="e6c3de41-b5ba-4680-b536-35921ec7cdb7" providerId="ADAL" clId="{22DA2591-57CB-4603-AC25-BE09D297CAD9}" dt="2021-03-01T20:34:06.241" v="486"/>
          <ac:spMkLst>
            <pc:docMk/>
            <pc:sldMk cId="2119254248" sldId="544"/>
            <ac:spMk id="10" creationId="{6B073226-2C0B-4F12-9EB0-59BA64EFAC6F}"/>
          </ac:spMkLst>
        </pc:spChg>
        <pc:spChg chg="add del mod">
          <ac:chgData name="Kenneth" userId="e6c3de41-b5ba-4680-b536-35921ec7cdb7" providerId="ADAL" clId="{22DA2591-57CB-4603-AC25-BE09D297CAD9}" dt="2021-03-01T20:37:16.135" v="503"/>
          <ac:spMkLst>
            <pc:docMk/>
            <pc:sldMk cId="2119254248" sldId="544"/>
            <ac:spMk id="12" creationId="{5FC44A40-572C-4478-A558-99746AAFF6C3}"/>
          </ac:spMkLst>
        </pc:spChg>
        <pc:spChg chg="add mod">
          <ac:chgData name="Kenneth" userId="e6c3de41-b5ba-4680-b536-35921ec7cdb7" providerId="ADAL" clId="{22DA2591-57CB-4603-AC25-BE09D297CAD9}" dt="2021-03-01T22:17:20.568" v="1242"/>
          <ac:spMkLst>
            <pc:docMk/>
            <pc:sldMk cId="2119254248" sldId="544"/>
            <ac:spMk id="13" creationId="{7F2EE114-E711-4AFA-8633-1CC95F5082D3}"/>
          </ac:spMkLst>
        </pc:spChg>
      </pc:sldChg>
      <pc:sldChg chg="addSp delSp modSp new mod">
        <pc:chgData name="Kenneth" userId="e6c3de41-b5ba-4680-b536-35921ec7cdb7" providerId="ADAL" clId="{22DA2591-57CB-4603-AC25-BE09D297CAD9}" dt="2021-03-01T22:17:35.044" v="1246"/>
        <pc:sldMkLst>
          <pc:docMk/>
          <pc:sldMk cId="1289496314" sldId="545"/>
        </pc:sldMkLst>
        <pc:spChg chg="mod">
          <ac:chgData name="Kenneth" userId="e6c3de41-b5ba-4680-b536-35921ec7cdb7" providerId="ADAL" clId="{22DA2591-57CB-4603-AC25-BE09D297CAD9}" dt="2021-03-01T20:38:11.754" v="520" actId="20577"/>
          <ac:spMkLst>
            <pc:docMk/>
            <pc:sldMk cId="1289496314" sldId="545"/>
            <ac:spMk id="2" creationId="{B56FDC27-6A0A-43A6-B823-18F23343EF5C}"/>
          </ac:spMkLst>
        </pc:spChg>
        <pc:spChg chg="mod">
          <ac:chgData name="Kenneth" userId="e6c3de41-b5ba-4680-b536-35921ec7cdb7" providerId="ADAL" clId="{22DA2591-57CB-4603-AC25-BE09D297CAD9}" dt="2021-03-01T20:41:21.925" v="680" actId="403"/>
          <ac:spMkLst>
            <pc:docMk/>
            <pc:sldMk cId="1289496314" sldId="545"/>
            <ac:spMk id="3" creationId="{53103847-2EB5-477C-9442-98602F1824F4}"/>
          </ac:spMkLst>
        </pc:spChg>
        <pc:spChg chg="del">
          <ac:chgData name="Kenneth" userId="e6c3de41-b5ba-4680-b536-35921ec7cdb7" providerId="ADAL" clId="{22DA2591-57CB-4603-AC25-BE09D297CAD9}" dt="2021-03-01T22:17:34.403" v="1245" actId="478"/>
          <ac:spMkLst>
            <pc:docMk/>
            <pc:sldMk cId="1289496314" sldId="545"/>
            <ac:spMk id="5" creationId="{539EA406-848B-420A-AC94-329CE08E3A88}"/>
          </ac:spMkLst>
        </pc:spChg>
        <pc:spChg chg="add mod">
          <ac:chgData name="Kenneth" userId="e6c3de41-b5ba-4680-b536-35921ec7cdb7" providerId="ADAL" clId="{22DA2591-57CB-4603-AC25-BE09D297CAD9}" dt="2021-03-01T22:17:35.044" v="1246"/>
          <ac:spMkLst>
            <pc:docMk/>
            <pc:sldMk cId="1289496314" sldId="545"/>
            <ac:spMk id="7" creationId="{38862206-14A2-4A60-A25E-B124234EC5AC}"/>
          </ac:spMkLst>
        </pc:spChg>
      </pc:sldChg>
      <pc:sldChg chg="modSp add mod ord">
        <pc:chgData name="Kenneth" userId="e6c3de41-b5ba-4680-b536-35921ec7cdb7" providerId="ADAL" clId="{22DA2591-57CB-4603-AC25-BE09D297CAD9}" dt="2021-03-01T21:48:53.375" v="689" actId="404"/>
        <pc:sldMkLst>
          <pc:docMk/>
          <pc:sldMk cId="1157805165" sldId="546"/>
        </pc:sldMkLst>
        <pc:spChg chg="mod">
          <ac:chgData name="Kenneth" userId="e6c3de41-b5ba-4680-b536-35921ec7cdb7" providerId="ADAL" clId="{22DA2591-57CB-4603-AC25-BE09D297CAD9}" dt="2021-03-01T21:48:53.375" v="689" actId="404"/>
          <ac:spMkLst>
            <pc:docMk/>
            <pc:sldMk cId="1157805165" sldId="546"/>
            <ac:spMk id="27" creationId="{AFB5FDB4-24DC-4228-BFAA-6D2002391308}"/>
          </ac:spMkLst>
        </pc:spChg>
      </pc:sldChg>
      <pc:sldChg chg="addSp delSp modSp add mod ord">
        <pc:chgData name="Kenneth" userId="e6c3de41-b5ba-4680-b536-35921ec7cdb7" providerId="ADAL" clId="{22DA2591-57CB-4603-AC25-BE09D297CAD9}" dt="2021-03-01T22:18:11.034" v="1254"/>
        <pc:sldMkLst>
          <pc:docMk/>
          <pc:sldMk cId="363361605" sldId="547"/>
        </pc:sldMkLst>
        <pc:spChg chg="mod">
          <ac:chgData name="Kenneth" userId="e6c3de41-b5ba-4680-b536-35921ec7cdb7" providerId="ADAL" clId="{22DA2591-57CB-4603-AC25-BE09D297CAD9}" dt="2021-03-01T21:50:23.863" v="697" actId="113"/>
          <ac:spMkLst>
            <pc:docMk/>
            <pc:sldMk cId="363361605" sldId="547"/>
            <ac:spMk id="2" creationId="{3D4E63BC-5042-4BD6-8658-FED5B13D813F}"/>
          </ac:spMkLst>
        </pc:spChg>
        <pc:spChg chg="mod">
          <ac:chgData name="Kenneth" userId="e6c3de41-b5ba-4680-b536-35921ec7cdb7" providerId="ADAL" clId="{22DA2591-57CB-4603-AC25-BE09D297CAD9}" dt="2021-03-01T21:50:31.909" v="701" actId="20577"/>
          <ac:spMkLst>
            <pc:docMk/>
            <pc:sldMk cId="363361605" sldId="547"/>
            <ac:spMk id="3" creationId="{E42EA380-D846-40C5-B906-2B6D14C0DCAE}"/>
          </ac:spMkLst>
        </pc:spChg>
        <pc:spChg chg="del">
          <ac:chgData name="Kenneth" userId="e6c3de41-b5ba-4680-b536-35921ec7cdb7" providerId="ADAL" clId="{22DA2591-57CB-4603-AC25-BE09D297CAD9}" dt="2021-03-01T22:18:10.049" v="1253" actId="478"/>
          <ac:spMkLst>
            <pc:docMk/>
            <pc:sldMk cId="363361605" sldId="547"/>
            <ac:spMk id="5" creationId="{E7DC905B-D08E-4BFA-ABC7-B8D7F42B261E}"/>
          </ac:spMkLst>
        </pc:spChg>
        <pc:spChg chg="add mod">
          <ac:chgData name="Kenneth" userId="e6c3de41-b5ba-4680-b536-35921ec7cdb7" providerId="ADAL" clId="{22DA2591-57CB-4603-AC25-BE09D297CAD9}" dt="2021-03-01T22:18:11.034" v="1254"/>
          <ac:spMkLst>
            <pc:docMk/>
            <pc:sldMk cId="363361605" sldId="547"/>
            <ac:spMk id="7" creationId="{793CBE70-6075-403E-9839-40D52A7FFE53}"/>
          </ac:spMkLst>
        </pc:spChg>
      </pc:sldChg>
      <pc:sldChg chg="modSp add mod ord">
        <pc:chgData name="Kenneth" userId="e6c3de41-b5ba-4680-b536-35921ec7cdb7" providerId="ADAL" clId="{22DA2591-57CB-4603-AC25-BE09D297CAD9}" dt="2021-03-01T21:51:52.533" v="721" actId="20577"/>
        <pc:sldMkLst>
          <pc:docMk/>
          <pc:sldMk cId="5010589" sldId="548"/>
        </pc:sldMkLst>
        <pc:spChg chg="mod">
          <ac:chgData name="Kenneth" userId="e6c3de41-b5ba-4680-b536-35921ec7cdb7" providerId="ADAL" clId="{22DA2591-57CB-4603-AC25-BE09D297CAD9}" dt="2021-03-01T21:51:52.533" v="721" actId="20577"/>
          <ac:spMkLst>
            <pc:docMk/>
            <pc:sldMk cId="5010589" sldId="548"/>
            <ac:spMk id="27" creationId="{AFB5FDB4-24DC-4228-BFAA-6D2002391308}"/>
          </ac:spMkLst>
        </pc:spChg>
      </pc:sldChg>
      <pc:sldChg chg="addSp delSp modSp add mod ord">
        <pc:chgData name="Kenneth" userId="e6c3de41-b5ba-4680-b536-35921ec7cdb7" providerId="ADAL" clId="{22DA2591-57CB-4603-AC25-BE09D297CAD9}" dt="2021-03-01T22:18:19.420" v="1256"/>
        <pc:sldMkLst>
          <pc:docMk/>
          <pc:sldMk cId="4265888662" sldId="549"/>
        </pc:sldMkLst>
        <pc:spChg chg="mod">
          <ac:chgData name="Kenneth" userId="e6c3de41-b5ba-4680-b536-35921ec7cdb7" providerId="ADAL" clId="{22DA2591-57CB-4603-AC25-BE09D297CAD9}" dt="2021-03-01T21:52:07.454" v="725" actId="6549"/>
          <ac:spMkLst>
            <pc:docMk/>
            <pc:sldMk cId="4265888662" sldId="549"/>
            <ac:spMk id="2" creationId="{3D4E63BC-5042-4BD6-8658-FED5B13D813F}"/>
          </ac:spMkLst>
        </pc:spChg>
        <pc:spChg chg="mod">
          <ac:chgData name="Kenneth" userId="e6c3de41-b5ba-4680-b536-35921ec7cdb7" providerId="ADAL" clId="{22DA2591-57CB-4603-AC25-BE09D297CAD9}" dt="2021-03-01T21:52:15.734" v="729" actId="20577"/>
          <ac:spMkLst>
            <pc:docMk/>
            <pc:sldMk cId="4265888662" sldId="549"/>
            <ac:spMk id="3" creationId="{E42EA380-D846-40C5-B906-2B6D14C0DCAE}"/>
          </ac:spMkLst>
        </pc:spChg>
        <pc:spChg chg="del">
          <ac:chgData name="Kenneth" userId="e6c3de41-b5ba-4680-b536-35921ec7cdb7" providerId="ADAL" clId="{22DA2591-57CB-4603-AC25-BE09D297CAD9}" dt="2021-03-01T22:18:18.434" v="1255" actId="478"/>
          <ac:spMkLst>
            <pc:docMk/>
            <pc:sldMk cId="4265888662" sldId="549"/>
            <ac:spMk id="5" creationId="{E7DC905B-D08E-4BFA-ABC7-B8D7F42B261E}"/>
          </ac:spMkLst>
        </pc:spChg>
        <pc:spChg chg="add mod">
          <ac:chgData name="Kenneth" userId="e6c3de41-b5ba-4680-b536-35921ec7cdb7" providerId="ADAL" clId="{22DA2591-57CB-4603-AC25-BE09D297CAD9}" dt="2021-03-01T22:18:19.420" v="1256"/>
          <ac:spMkLst>
            <pc:docMk/>
            <pc:sldMk cId="4265888662" sldId="549"/>
            <ac:spMk id="7" creationId="{056B7869-208C-4ED1-A28B-7514BB3FA554}"/>
          </ac:spMkLst>
        </pc:spChg>
      </pc:sldChg>
      <pc:sldChg chg="ord">
        <pc:chgData name="Kenneth" userId="e6c3de41-b5ba-4680-b536-35921ec7cdb7" providerId="ADAL" clId="{22DA2591-57CB-4603-AC25-BE09D297CAD9}" dt="2021-03-01T21:53:59.631" v="731"/>
        <pc:sldMkLst>
          <pc:docMk/>
          <pc:sldMk cId="4253551538" sldId="1704"/>
        </pc:sldMkLst>
      </pc:sldChg>
      <pc:sldChg chg="addSp delSp modSp new mod setBg">
        <pc:chgData name="Kenneth" userId="e6c3de41-b5ba-4680-b536-35921ec7cdb7" providerId="ADAL" clId="{22DA2591-57CB-4603-AC25-BE09D297CAD9}" dt="2021-03-01T22:18:27.610" v="1258"/>
        <pc:sldMkLst>
          <pc:docMk/>
          <pc:sldMk cId="3061034965" sldId="1705"/>
        </pc:sldMkLst>
        <pc:spChg chg="mod">
          <ac:chgData name="Kenneth" userId="e6c3de41-b5ba-4680-b536-35921ec7cdb7" providerId="ADAL" clId="{22DA2591-57CB-4603-AC25-BE09D297CAD9}" dt="2021-03-01T22:11:59.482" v="1206" actId="14100"/>
          <ac:spMkLst>
            <pc:docMk/>
            <pc:sldMk cId="3061034965" sldId="1705"/>
            <ac:spMk id="2" creationId="{DAEA6F9A-D69F-401D-A051-B225EA3F9442}"/>
          </ac:spMkLst>
        </pc:spChg>
        <pc:spChg chg="mod">
          <ac:chgData name="Kenneth" userId="e6c3de41-b5ba-4680-b536-35921ec7cdb7" providerId="ADAL" clId="{22DA2591-57CB-4603-AC25-BE09D297CAD9}" dt="2021-03-01T22:12:11.125" v="1208" actId="1076"/>
          <ac:spMkLst>
            <pc:docMk/>
            <pc:sldMk cId="3061034965" sldId="1705"/>
            <ac:spMk id="3" creationId="{8F3B69B2-7247-44F2-A865-3DB59584CBB1}"/>
          </ac:spMkLst>
        </pc:spChg>
        <pc:spChg chg="mod ord">
          <ac:chgData name="Kenneth" userId="e6c3de41-b5ba-4680-b536-35921ec7cdb7" providerId="ADAL" clId="{22DA2591-57CB-4603-AC25-BE09D297CAD9}" dt="2021-03-01T22:02:55.174" v="1178" actId="26606"/>
          <ac:spMkLst>
            <pc:docMk/>
            <pc:sldMk cId="3061034965" sldId="1705"/>
            <ac:spMk id="4" creationId="{18C85FA8-AA64-41AD-A3AF-E319A2C745F6}"/>
          </ac:spMkLst>
        </pc:spChg>
        <pc:spChg chg="del mod">
          <ac:chgData name="Kenneth" userId="e6c3de41-b5ba-4680-b536-35921ec7cdb7" providerId="ADAL" clId="{22DA2591-57CB-4603-AC25-BE09D297CAD9}" dt="2021-03-01T22:18:25.393" v="1257" actId="478"/>
          <ac:spMkLst>
            <pc:docMk/>
            <pc:sldMk cId="3061034965" sldId="1705"/>
            <ac:spMk id="5" creationId="{4AC6EE32-D5AC-4E83-BB79-41CCD07B46C5}"/>
          </ac:spMkLst>
        </pc:spChg>
        <pc:spChg chg="mod">
          <ac:chgData name="Kenneth" userId="e6c3de41-b5ba-4680-b536-35921ec7cdb7" providerId="ADAL" clId="{22DA2591-57CB-4603-AC25-BE09D297CAD9}" dt="2021-03-01T22:02:55.174" v="1178" actId="26606"/>
          <ac:spMkLst>
            <pc:docMk/>
            <pc:sldMk cId="3061034965" sldId="1705"/>
            <ac:spMk id="6" creationId="{54016FA5-F021-4BB5-A6D8-3D681540DDF6}"/>
          </ac:spMkLst>
        </pc:spChg>
        <pc:spChg chg="add del">
          <ac:chgData name="Kenneth" userId="e6c3de41-b5ba-4680-b536-35921ec7cdb7" providerId="ADAL" clId="{22DA2591-57CB-4603-AC25-BE09D297CAD9}" dt="2021-03-01T22:09:15.993" v="1191" actId="26606"/>
          <ac:spMkLst>
            <pc:docMk/>
            <pc:sldMk cId="3061034965" sldId="1705"/>
            <ac:spMk id="12" creationId="{6AD30037-67ED-4367-9BE0-45787510BF13}"/>
          </ac:spMkLst>
        </pc:spChg>
        <pc:spChg chg="add">
          <ac:chgData name="Kenneth" userId="e6c3de41-b5ba-4680-b536-35921ec7cdb7" providerId="ADAL" clId="{22DA2591-57CB-4603-AC25-BE09D297CAD9}" dt="2021-03-01T22:09:15.993" v="1191" actId="26606"/>
          <ac:spMkLst>
            <pc:docMk/>
            <pc:sldMk cId="3061034965" sldId="1705"/>
            <ac:spMk id="25" creationId="{6AD30037-67ED-4367-9BE0-45787510BF13}"/>
          </ac:spMkLst>
        </pc:spChg>
        <pc:spChg chg="add mod">
          <ac:chgData name="Kenneth" userId="e6c3de41-b5ba-4680-b536-35921ec7cdb7" providerId="ADAL" clId="{22DA2591-57CB-4603-AC25-BE09D297CAD9}" dt="2021-03-01T22:18:27.610" v="1258"/>
          <ac:spMkLst>
            <pc:docMk/>
            <pc:sldMk cId="3061034965" sldId="1705"/>
            <ac:spMk id="26" creationId="{726E333E-5E81-49B4-97E0-4BF94383AC83}"/>
          </ac:spMkLst>
        </pc:spChg>
        <pc:grpChg chg="add del">
          <ac:chgData name="Kenneth" userId="e6c3de41-b5ba-4680-b536-35921ec7cdb7" providerId="ADAL" clId="{22DA2591-57CB-4603-AC25-BE09D297CAD9}" dt="2021-03-01T22:09:15.993" v="1191" actId="26606"/>
          <ac:grpSpMkLst>
            <pc:docMk/>
            <pc:sldMk cId="3061034965" sldId="1705"/>
            <ac:grpSpMk id="14" creationId="{50841A4E-5BC1-44B4-83CF-D524E8AEAD64}"/>
          </ac:grpSpMkLst>
        </pc:grpChg>
        <pc:grpChg chg="add">
          <ac:chgData name="Kenneth" userId="e6c3de41-b5ba-4680-b536-35921ec7cdb7" providerId="ADAL" clId="{22DA2591-57CB-4603-AC25-BE09D297CAD9}" dt="2021-03-01T22:09:15.993" v="1191" actId="26606"/>
          <ac:grpSpMkLst>
            <pc:docMk/>
            <pc:sldMk cId="3061034965" sldId="1705"/>
            <ac:grpSpMk id="27" creationId="{50841A4E-5BC1-44B4-83CF-D524E8AEAD64}"/>
          </ac:grpSpMkLst>
        </pc:grpChg>
        <pc:picChg chg="add del">
          <ac:chgData name="Kenneth" userId="e6c3de41-b5ba-4680-b536-35921ec7cdb7" providerId="ADAL" clId="{22DA2591-57CB-4603-AC25-BE09D297CAD9}" dt="2021-03-01T22:08:53.252" v="1187" actId="478"/>
          <ac:picMkLst>
            <pc:docMk/>
            <pc:sldMk cId="3061034965" sldId="1705"/>
            <ac:picMk id="8" creationId="{EDCBADC7-7D5D-4AF4-B8FD-4A90FAE7B7C0}"/>
          </ac:picMkLst>
        </pc:picChg>
        <pc:picChg chg="add mod ord">
          <ac:chgData name="Kenneth" userId="e6c3de41-b5ba-4680-b536-35921ec7cdb7" providerId="ADAL" clId="{22DA2591-57CB-4603-AC25-BE09D297CAD9}" dt="2021-03-01T22:09:15.993" v="1191" actId="26606"/>
          <ac:picMkLst>
            <pc:docMk/>
            <pc:sldMk cId="3061034965" sldId="1705"/>
            <ac:picMk id="9" creationId="{312D6399-10F8-4DFD-87C4-C692C81FC3AC}"/>
          </ac:picMkLst>
        </pc:picChg>
      </pc:sldChg>
    </pc:docChg>
  </pc:docChgLst>
  <pc:docChgLst>
    <pc:chgData name="Kenneth" userId="e6c3de41-b5ba-4680-b536-35921ec7cdb7" providerId="ADAL" clId="{1D3551F9-3F74-4F57-9D97-7934FE46C74F}"/>
    <pc:docChg chg="undo custSel mod addSld delSld modSld sldOrd delMainMaster">
      <pc:chgData name="Kenneth" userId="e6c3de41-b5ba-4680-b536-35921ec7cdb7" providerId="ADAL" clId="{1D3551F9-3F74-4F57-9D97-7934FE46C74F}" dt="2021-02-05T16:10:27.700" v="3231" actId="20577"/>
      <pc:docMkLst>
        <pc:docMk/>
      </pc:docMkLst>
      <pc:sldChg chg="modSp mod modNotesTx">
        <pc:chgData name="Kenneth" userId="e6c3de41-b5ba-4680-b536-35921ec7cdb7" providerId="ADAL" clId="{1D3551F9-3F74-4F57-9D97-7934FE46C74F}" dt="2021-02-04T20:28:44.071" v="3063"/>
        <pc:sldMkLst>
          <pc:docMk/>
          <pc:sldMk cId="2077701542" sldId="256"/>
        </pc:sldMkLst>
        <pc:spChg chg="mod">
          <ac:chgData name="Kenneth" userId="e6c3de41-b5ba-4680-b536-35921ec7cdb7" providerId="ADAL" clId="{1D3551F9-3F74-4F57-9D97-7934FE46C74F}" dt="2021-02-03T15:13:53.565" v="1" actId="14100"/>
          <ac:spMkLst>
            <pc:docMk/>
            <pc:sldMk cId="2077701542" sldId="256"/>
            <ac:spMk id="2" creationId="{A5582313-765B-4034-87A4-4F5B8617E982}"/>
          </ac:spMkLst>
        </pc:spChg>
        <pc:spChg chg="mod">
          <ac:chgData name="Kenneth" userId="e6c3de41-b5ba-4680-b536-35921ec7cdb7" providerId="ADAL" clId="{1D3551F9-3F74-4F57-9D97-7934FE46C74F}" dt="2021-02-03T15:15:59.297" v="63" actId="207"/>
          <ac:spMkLst>
            <pc:docMk/>
            <pc:sldMk cId="2077701542" sldId="256"/>
            <ac:spMk id="3" creationId="{19F47E32-5B0E-4D44-B6E9-90DCA5E2B80E}"/>
          </ac:spMkLst>
        </pc:spChg>
        <pc:spChg chg="mod">
          <ac:chgData name="Kenneth" userId="e6c3de41-b5ba-4680-b536-35921ec7cdb7" providerId="ADAL" clId="{1D3551F9-3F74-4F57-9D97-7934FE46C74F}" dt="2021-02-03T15:28:44.561" v="397" actId="20577"/>
          <ac:spMkLst>
            <pc:docMk/>
            <pc:sldMk cId="2077701542" sldId="256"/>
            <ac:spMk id="5" creationId="{E117B15A-0506-41FE-838C-84FE8046E0C2}"/>
          </ac:spMkLst>
        </pc:spChg>
      </pc:sldChg>
      <pc:sldChg chg="del">
        <pc:chgData name="Kenneth" userId="e6c3de41-b5ba-4680-b536-35921ec7cdb7" providerId="ADAL" clId="{1D3551F9-3F74-4F57-9D97-7934FE46C74F}" dt="2021-02-03T15:30:11.242" v="455" actId="47"/>
        <pc:sldMkLst>
          <pc:docMk/>
          <pc:sldMk cId="2497334545" sldId="262"/>
        </pc:sldMkLst>
      </pc:sldChg>
      <pc:sldChg chg="modSp mod">
        <pc:chgData name="Kenneth" userId="e6c3de41-b5ba-4680-b536-35921ec7cdb7" providerId="ADAL" clId="{1D3551F9-3F74-4F57-9D97-7934FE46C74F}" dt="2021-02-03T15:29:54.560" v="452"/>
        <pc:sldMkLst>
          <pc:docMk/>
          <pc:sldMk cId="2140150674" sldId="269"/>
        </pc:sldMkLst>
        <pc:spChg chg="mod">
          <ac:chgData name="Kenneth" userId="e6c3de41-b5ba-4680-b536-35921ec7cdb7" providerId="ADAL" clId="{1D3551F9-3F74-4F57-9D97-7934FE46C74F}" dt="2021-02-03T15:29:54.560" v="452"/>
          <ac:spMkLst>
            <pc:docMk/>
            <pc:sldMk cId="2140150674" sldId="269"/>
            <ac:spMk id="3" creationId="{DAB82B8C-0423-4860-B7BE-4DE9890A9D6B}"/>
          </ac:spMkLst>
        </pc:spChg>
        <pc:spChg chg="mod">
          <ac:chgData name="Kenneth" userId="e6c3de41-b5ba-4680-b536-35921ec7cdb7" providerId="ADAL" clId="{1D3551F9-3F74-4F57-9D97-7934FE46C74F}" dt="2021-02-03T15:17:30.786" v="105" actId="20577"/>
          <ac:spMkLst>
            <pc:docMk/>
            <pc:sldMk cId="2140150674" sldId="269"/>
            <ac:spMk id="8" creationId="{1AAD56F5-F8C3-48EA-9D27-E0A6BC73E8A8}"/>
          </ac:spMkLst>
        </pc:spChg>
      </pc:sldChg>
      <pc:sldChg chg="modSp mod">
        <pc:chgData name="Kenneth" userId="e6c3de41-b5ba-4680-b536-35921ec7cdb7" providerId="ADAL" clId="{1D3551F9-3F74-4F57-9D97-7934FE46C74F}" dt="2021-02-03T15:29:42.353" v="451" actId="20577"/>
        <pc:sldMkLst>
          <pc:docMk/>
          <pc:sldMk cId="2717785496" sldId="270"/>
        </pc:sldMkLst>
        <pc:spChg chg="mod">
          <ac:chgData name="Kenneth" userId="e6c3de41-b5ba-4680-b536-35921ec7cdb7" providerId="ADAL" clId="{1D3551F9-3F74-4F57-9D97-7934FE46C74F}" dt="2021-02-03T15:29:42.353" v="451" actId="20577"/>
          <ac:spMkLst>
            <pc:docMk/>
            <pc:sldMk cId="2717785496" sldId="270"/>
            <ac:spMk id="3" creationId="{B330FF47-E4FE-46A5-AB0F-7E72F0622B4B}"/>
          </ac:spMkLst>
        </pc:spChg>
        <pc:spChg chg="mod">
          <ac:chgData name="Kenneth" userId="e6c3de41-b5ba-4680-b536-35921ec7cdb7" providerId="ADAL" clId="{1D3551F9-3F74-4F57-9D97-7934FE46C74F}" dt="2021-02-03T15:23:23.026" v="224" actId="20577"/>
          <ac:spMkLst>
            <pc:docMk/>
            <pc:sldMk cId="2717785496" sldId="270"/>
            <ac:spMk id="5" creationId="{696D0D23-ECF1-4E81-B6A9-01D1B440F6BD}"/>
          </ac:spMkLst>
        </pc:spChg>
        <pc:spChg chg="mod">
          <ac:chgData name="Kenneth" userId="e6c3de41-b5ba-4680-b536-35921ec7cdb7" providerId="ADAL" clId="{1D3551F9-3F74-4F57-9D97-7934FE46C74F}" dt="2021-02-03T15:28:05.634" v="393" actId="20577"/>
          <ac:spMkLst>
            <pc:docMk/>
            <pc:sldMk cId="2717785496" sldId="270"/>
            <ac:spMk id="6" creationId="{AA7E97AF-DF77-482C-ADB6-73409663CB56}"/>
          </ac:spMkLst>
        </pc:spChg>
      </pc:sldChg>
      <pc:sldChg chg="modSp mod setBg">
        <pc:chgData name="Kenneth" userId="e6c3de41-b5ba-4680-b536-35921ec7cdb7" providerId="ADAL" clId="{1D3551F9-3F74-4F57-9D97-7934FE46C74F}" dt="2021-02-03T16:08:40.408" v="1358" actId="113"/>
        <pc:sldMkLst>
          <pc:docMk/>
          <pc:sldMk cId="719114216" sldId="272"/>
        </pc:sldMkLst>
        <pc:spChg chg="mod">
          <ac:chgData name="Kenneth" userId="e6c3de41-b5ba-4680-b536-35921ec7cdb7" providerId="ADAL" clId="{1D3551F9-3F74-4F57-9D97-7934FE46C74F}" dt="2021-02-03T16:07:02.995" v="1349" actId="20577"/>
          <ac:spMkLst>
            <pc:docMk/>
            <pc:sldMk cId="719114216" sldId="272"/>
            <ac:spMk id="2" creationId="{0DEA76A2-644B-41E3-97A4-4812D631A5DE}"/>
          </ac:spMkLst>
        </pc:spChg>
        <pc:spChg chg="mod">
          <ac:chgData name="Kenneth" userId="e6c3de41-b5ba-4680-b536-35921ec7cdb7" providerId="ADAL" clId="{1D3551F9-3F74-4F57-9D97-7934FE46C74F}" dt="2021-02-03T16:08:40.408" v="1358" actId="113"/>
          <ac:spMkLst>
            <pc:docMk/>
            <pc:sldMk cId="719114216" sldId="272"/>
            <ac:spMk id="3" creationId="{D5F3A791-04E2-455A-A31F-D61580A3D84F}"/>
          </ac:spMkLst>
        </pc:spChg>
        <pc:spChg chg="mod">
          <ac:chgData name="Kenneth" userId="e6c3de41-b5ba-4680-b536-35921ec7cdb7" providerId="ADAL" clId="{1D3551F9-3F74-4F57-9D97-7934FE46C74F}" dt="2021-02-03T15:30:04.314" v="453"/>
          <ac:spMkLst>
            <pc:docMk/>
            <pc:sldMk cId="719114216" sldId="272"/>
            <ac:spMk id="5" creationId="{98A7B89B-1EE6-4AAD-956D-8BF74C031AF1}"/>
          </ac:spMkLst>
        </pc:spChg>
      </pc:sldChg>
      <pc:sldChg chg="del">
        <pc:chgData name="Kenneth" userId="e6c3de41-b5ba-4680-b536-35921ec7cdb7" providerId="ADAL" clId="{1D3551F9-3F74-4F57-9D97-7934FE46C74F}" dt="2021-02-03T15:30:20.643" v="458" actId="47"/>
        <pc:sldMkLst>
          <pc:docMk/>
          <pc:sldMk cId="3245922291" sldId="273"/>
        </pc:sldMkLst>
      </pc:sldChg>
      <pc:sldChg chg="del">
        <pc:chgData name="Kenneth" userId="e6c3de41-b5ba-4680-b536-35921ec7cdb7" providerId="ADAL" clId="{1D3551F9-3F74-4F57-9D97-7934FE46C74F}" dt="2021-02-03T15:30:19.060" v="457" actId="47"/>
        <pc:sldMkLst>
          <pc:docMk/>
          <pc:sldMk cId="2829328939" sldId="274"/>
        </pc:sldMkLst>
      </pc:sldChg>
      <pc:sldChg chg="delSp modSp mod modNotesTx">
        <pc:chgData name="Kenneth" userId="e6c3de41-b5ba-4680-b536-35921ec7cdb7" providerId="ADAL" clId="{1D3551F9-3F74-4F57-9D97-7934FE46C74F}" dt="2021-02-03T15:45:16.363" v="895" actId="404"/>
        <pc:sldMkLst>
          <pc:docMk/>
          <pc:sldMk cId="1358746221" sldId="502"/>
        </pc:sldMkLst>
        <pc:spChg chg="del mod">
          <ac:chgData name="Kenneth" userId="e6c3de41-b5ba-4680-b536-35921ec7cdb7" providerId="ADAL" clId="{1D3551F9-3F74-4F57-9D97-7934FE46C74F}" dt="2021-02-03T15:31:13.879" v="476" actId="478"/>
          <ac:spMkLst>
            <pc:docMk/>
            <pc:sldMk cId="1358746221" sldId="502"/>
            <ac:spMk id="4" creationId="{AFE5BA76-AC41-4036-96BB-221872DCC3CC}"/>
          </ac:spMkLst>
        </pc:spChg>
        <pc:spChg chg="mod">
          <ac:chgData name="Kenneth" userId="e6c3de41-b5ba-4680-b536-35921ec7cdb7" providerId="ADAL" clId="{1D3551F9-3F74-4F57-9D97-7934FE46C74F}" dt="2021-02-03T15:45:16.363" v="895" actId="404"/>
          <ac:spMkLst>
            <pc:docMk/>
            <pc:sldMk cId="1358746221" sldId="502"/>
            <ac:spMk id="27" creationId="{AFB5FDB4-24DC-4228-BFAA-6D2002391308}"/>
          </ac:spMkLst>
        </pc:spChg>
      </pc:sldChg>
      <pc:sldChg chg="modSp mod">
        <pc:chgData name="Kenneth" userId="e6c3de41-b5ba-4680-b536-35921ec7cdb7" providerId="ADAL" clId="{1D3551F9-3F74-4F57-9D97-7934FE46C74F}" dt="2021-02-03T15:30:50.751" v="467" actId="27636"/>
        <pc:sldMkLst>
          <pc:docMk/>
          <pc:sldMk cId="899329608" sldId="509"/>
        </pc:sldMkLst>
        <pc:spChg chg="mod">
          <ac:chgData name="Kenneth" userId="e6c3de41-b5ba-4680-b536-35921ec7cdb7" providerId="ADAL" clId="{1D3551F9-3F74-4F57-9D97-7934FE46C74F}" dt="2021-02-03T15:30:50.751" v="467" actId="27636"/>
          <ac:spMkLst>
            <pc:docMk/>
            <pc:sldMk cId="899329608" sldId="509"/>
            <ac:spMk id="4" creationId="{E9F548C5-4A36-48D7-8E84-575B32C92296}"/>
          </ac:spMkLst>
        </pc:spChg>
      </pc:sldChg>
      <pc:sldChg chg="del">
        <pc:chgData name="Kenneth" userId="e6c3de41-b5ba-4680-b536-35921ec7cdb7" providerId="ADAL" clId="{1D3551F9-3F74-4F57-9D97-7934FE46C74F}" dt="2021-02-03T15:30:10.183" v="454" actId="47"/>
        <pc:sldMkLst>
          <pc:docMk/>
          <pc:sldMk cId="1317968118" sldId="510"/>
        </pc:sldMkLst>
      </pc:sldChg>
      <pc:sldChg chg="addSp delSp modSp new mod setBg">
        <pc:chgData name="Kenneth" userId="e6c3de41-b5ba-4680-b536-35921ec7cdb7" providerId="ADAL" clId="{1D3551F9-3F74-4F57-9D97-7934FE46C74F}" dt="2021-02-03T17:30:55.754" v="1624"/>
        <pc:sldMkLst>
          <pc:docMk/>
          <pc:sldMk cId="2032018357" sldId="510"/>
        </pc:sldMkLst>
        <pc:spChg chg="mod">
          <ac:chgData name="Kenneth" userId="e6c3de41-b5ba-4680-b536-35921ec7cdb7" providerId="ADAL" clId="{1D3551F9-3F74-4F57-9D97-7934FE46C74F}" dt="2021-02-03T15:49:17.540" v="927" actId="113"/>
          <ac:spMkLst>
            <pc:docMk/>
            <pc:sldMk cId="2032018357" sldId="510"/>
            <ac:spMk id="2" creationId="{BFA2BA37-D74F-469B-9B8D-E0A766045AAE}"/>
          </ac:spMkLst>
        </pc:spChg>
        <pc:spChg chg="mod">
          <ac:chgData name="Kenneth" userId="e6c3de41-b5ba-4680-b536-35921ec7cdb7" providerId="ADAL" clId="{1D3551F9-3F74-4F57-9D97-7934FE46C74F}" dt="2021-02-03T16:04:21.829" v="1334" actId="20577"/>
          <ac:spMkLst>
            <pc:docMk/>
            <pc:sldMk cId="2032018357" sldId="510"/>
            <ac:spMk id="3" creationId="{77A90811-3C3A-402B-9E4F-0650D8FA3021}"/>
          </ac:spMkLst>
        </pc:spChg>
        <pc:spChg chg="del">
          <ac:chgData name="Kenneth" userId="e6c3de41-b5ba-4680-b536-35921ec7cdb7" providerId="ADAL" clId="{1D3551F9-3F74-4F57-9D97-7934FE46C74F}" dt="2021-02-03T17:30:55.137" v="1623" actId="478"/>
          <ac:spMkLst>
            <pc:docMk/>
            <pc:sldMk cId="2032018357" sldId="510"/>
            <ac:spMk id="5" creationId="{BF13C79D-F0F2-4C77-A9D3-68D6058187A1}"/>
          </ac:spMkLst>
        </pc:spChg>
        <pc:spChg chg="add mod">
          <ac:chgData name="Kenneth" userId="e6c3de41-b5ba-4680-b536-35921ec7cdb7" providerId="ADAL" clId="{1D3551F9-3F74-4F57-9D97-7934FE46C74F}" dt="2021-02-03T17:30:55.754" v="1624"/>
          <ac:spMkLst>
            <pc:docMk/>
            <pc:sldMk cId="2032018357" sldId="510"/>
            <ac:spMk id="7" creationId="{97A70B18-83CE-4128-B18B-5661E9C764DC}"/>
          </ac:spMkLst>
        </pc:spChg>
      </pc:sldChg>
      <pc:sldChg chg="modSp new mod">
        <pc:chgData name="Kenneth" userId="e6c3de41-b5ba-4680-b536-35921ec7cdb7" providerId="ADAL" clId="{1D3551F9-3F74-4F57-9D97-7934FE46C74F}" dt="2021-02-03T16:18:53.314" v="1562" actId="20577"/>
        <pc:sldMkLst>
          <pc:docMk/>
          <pc:sldMk cId="2297541131" sldId="511"/>
        </pc:sldMkLst>
        <pc:spChg chg="mod">
          <ac:chgData name="Kenneth" userId="e6c3de41-b5ba-4680-b536-35921ec7cdb7" providerId="ADAL" clId="{1D3551F9-3F74-4F57-9D97-7934FE46C74F}" dt="2021-02-03T16:11:51.266" v="1392" actId="20577"/>
          <ac:spMkLst>
            <pc:docMk/>
            <pc:sldMk cId="2297541131" sldId="511"/>
            <ac:spMk id="2" creationId="{3D4E63BC-5042-4BD6-8658-FED5B13D813F}"/>
          </ac:spMkLst>
        </pc:spChg>
        <pc:spChg chg="mod">
          <ac:chgData name="Kenneth" userId="e6c3de41-b5ba-4680-b536-35921ec7cdb7" providerId="ADAL" clId="{1D3551F9-3F74-4F57-9D97-7934FE46C74F}" dt="2021-02-03T16:18:53.314" v="1562" actId="20577"/>
          <ac:spMkLst>
            <pc:docMk/>
            <pc:sldMk cId="2297541131" sldId="511"/>
            <ac:spMk id="3" creationId="{E42EA380-D846-40C5-B906-2B6D14C0DCAE}"/>
          </ac:spMkLst>
        </pc:spChg>
      </pc:sldChg>
      <pc:sldChg chg="del">
        <pc:chgData name="Kenneth" userId="e6c3de41-b5ba-4680-b536-35921ec7cdb7" providerId="ADAL" clId="{1D3551F9-3F74-4F57-9D97-7934FE46C74F}" dt="2021-02-03T15:30:17.269" v="456" actId="47"/>
        <pc:sldMkLst>
          <pc:docMk/>
          <pc:sldMk cId="2952092668" sldId="511"/>
        </pc:sldMkLst>
      </pc:sldChg>
      <pc:sldChg chg="del">
        <pc:chgData name="Kenneth" userId="e6c3de41-b5ba-4680-b536-35921ec7cdb7" providerId="ADAL" clId="{1D3551F9-3F74-4F57-9D97-7934FE46C74F}" dt="2021-02-03T15:30:21.374" v="459" actId="47"/>
        <pc:sldMkLst>
          <pc:docMk/>
          <pc:sldMk cId="712492840" sldId="512"/>
        </pc:sldMkLst>
      </pc:sldChg>
      <pc:sldChg chg="addSp modSp mod delDesignElem">
        <pc:chgData name="Kenneth" userId="e6c3de41-b5ba-4680-b536-35921ec7cdb7" providerId="ADAL" clId="{1D3551F9-3F74-4F57-9D97-7934FE46C74F}" dt="2021-02-03T17:31:08.643" v="1626" actId="1076"/>
        <pc:sldMkLst>
          <pc:docMk/>
          <pc:sldMk cId="3558889137" sldId="512"/>
        </pc:sldMkLst>
        <pc:spChg chg="add mod">
          <ac:chgData name="Kenneth" userId="e6c3de41-b5ba-4680-b536-35921ec7cdb7" providerId="ADAL" clId="{1D3551F9-3F74-4F57-9D97-7934FE46C74F}" dt="2021-02-03T17:30:22.457" v="1619" actId="1076"/>
          <ac:spMkLst>
            <pc:docMk/>
            <pc:sldMk cId="3558889137" sldId="512"/>
            <ac:spMk id="18" creationId="{9BDD5F01-2AD8-48A6-8BAA-8D6B580A4AAA}"/>
          </ac:spMkLst>
        </pc:spChg>
        <pc:spChg chg="add mod">
          <ac:chgData name="Kenneth" userId="e6c3de41-b5ba-4680-b536-35921ec7cdb7" providerId="ADAL" clId="{1D3551F9-3F74-4F57-9D97-7934FE46C74F}" dt="2021-02-03T17:31:08.643" v="1626" actId="1076"/>
          <ac:spMkLst>
            <pc:docMk/>
            <pc:sldMk cId="3558889137" sldId="512"/>
            <ac:spMk id="26" creationId="{FA451197-E3C2-4374-A390-6D67BD7E1401}"/>
          </ac:spMkLst>
        </pc:spChg>
        <pc:spChg chg="mod">
          <ac:chgData name="Kenneth" userId="e6c3de41-b5ba-4680-b536-35921ec7cdb7" providerId="ADAL" clId="{1D3551F9-3F74-4F57-9D97-7934FE46C74F}" dt="2021-02-03T17:30:32.626" v="1622" actId="20577"/>
          <ac:spMkLst>
            <pc:docMk/>
            <pc:sldMk cId="3558889137" sldId="512"/>
            <ac:spMk id="27" creationId="{AFB5FDB4-24DC-4228-BFAA-6D2002391308}"/>
          </ac:spMkLst>
        </pc:spChg>
      </pc:sldChg>
      <pc:sldChg chg="addSp delSp modSp new mod setBg modClrScheme setClrOvrMap chgLayout">
        <pc:chgData name="Kenneth" userId="e6c3de41-b5ba-4680-b536-35921ec7cdb7" providerId="ADAL" clId="{1D3551F9-3F74-4F57-9D97-7934FE46C74F}" dt="2021-02-04T20:25:05.901" v="3057" actId="1076"/>
        <pc:sldMkLst>
          <pc:docMk/>
          <pc:sldMk cId="818796410" sldId="513"/>
        </pc:sldMkLst>
        <pc:spChg chg="mod ord">
          <ac:chgData name="Kenneth" userId="e6c3de41-b5ba-4680-b536-35921ec7cdb7" providerId="ADAL" clId="{1D3551F9-3F74-4F57-9D97-7934FE46C74F}" dt="2021-02-03T17:46:19.829" v="1640" actId="26606"/>
          <ac:spMkLst>
            <pc:docMk/>
            <pc:sldMk cId="818796410" sldId="513"/>
            <ac:spMk id="2" creationId="{06D69A19-406B-477B-8938-1F829F3E329B}"/>
          </ac:spMkLst>
        </pc:spChg>
        <pc:spChg chg="del mod ord">
          <ac:chgData name="Kenneth" userId="e6c3de41-b5ba-4680-b536-35921ec7cdb7" providerId="ADAL" clId="{1D3551F9-3F74-4F57-9D97-7934FE46C74F}" dt="2021-02-04T20:24:58.246" v="3055" actId="478"/>
          <ac:spMkLst>
            <pc:docMk/>
            <pc:sldMk cId="818796410" sldId="513"/>
            <ac:spMk id="3" creationId="{6FC94CC6-6E31-41EB-80EA-39EA73ABE919}"/>
          </ac:spMkLst>
        </pc:spChg>
        <pc:spChg chg="mod ord">
          <ac:chgData name="Kenneth" userId="e6c3de41-b5ba-4680-b536-35921ec7cdb7" providerId="ADAL" clId="{1D3551F9-3F74-4F57-9D97-7934FE46C74F}" dt="2021-02-03T17:46:19.829" v="1640" actId="26606"/>
          <ac:spMkLst>
            <pc:docMk/>
            <pc:sldMk cId="818796410" sldId="513"/>
            <ac:spMk id="4" creationId="{F83B6EAA-C71F-4314-A15B-1B1ADC8F522C}"/>
          </ac:spMkLst>
        </pc:spChg>
        <pc:spChg chg="add mod ord">
          <ac:chgData name="Kenneth" userId="e6c3de41-b5ba-4680-b536-35921ec7cdb7" providerId="ADAL" clId="{1D3551F9-3F74-4F57-9D97-7934FE46C74F}" dt="2021-02-03T17:46:19.829" v="1640" actId="26606"/>
          <ac:spMkLst>
            <pc:docMk/>
            <pc:sldMk cId="818796410" sldId="513"/>
            <ac:spMk id="5" creationId="{75A49DFC-5AA0-4691-8A4E-20950A13BA46}"/>
          </ac:spMkLst>
        </pc:spChg>
        <pc:spChg chg="add del mod ord">
          <ac:chgData name="Kenneth" userId="e6c3de41-b5ba-4680-b536-35921ec7cdb7" providerId="ADAL" clId="{1D3551F9-3F74-4F57-9D97-7934FE46C74F}" dt="2021-02-03T17:46:19.829" v="1640" actId="26606"/>
          <ac:spMkLst>
            <pc:docMk/>
            <pc:sldMk cId="818796410" sldId="513"/>
            <ac:spMk id="6" creationId="{844C21DC-DA52-4877-B96D-3CAA63E37280}"/>
          </ac:spMkLst>
        </pc:spChg>
        <pc:spChg chg="add">
          <ac:chgData name="Kenneth" userId="e6c3de41-b5ba-4680-b536-35921ec7cdb7" providerId="ADAL" clId="{1D3551F9-3F74-4F57-9D97-7934FE46C74F}" dt="2021-02-03T17:46:19.829" v="1640" actId="26606"/>
          <ac:spMkLst>
            <pc:docMk/>
            <pc:sldMk cId="818796410" sldId="513"/>
            <ac:spMk id="11" creationId="{99CAC3B1-4879-424D-8F15-206277196159}"/>
          </ac:spMkLst>
        </pc:spChg>
        <pc:spChg chg="add del">
          <ac:chgData name="Kenneth" userId="e6c3de41-b5ba-4680-b536-35921ec7cdb7" providerId="ADAL" clId="{1D3551F9-3F74-4F57-9D97-7934FE46C74F}" dt="2021-02-03T17:46:19.815" v="1639" actId="26606"/>
          <ac:spMkLst>
            <pc:docMk/>
            <pc:sldMk cId="818796410" sldId="513"/>
            <ac:spMk id="20" creationId="{F64080D6-34DE-4277-97CC-2FB3812846DA}"/>
          </ac:spMkLst>
        </pc:spChg>
        <pc:spChg chg="add mod">
          <ac:chgData name="Kenneth" userId="e6c3de41-b5ba-4680-b536-35921ec7cdb7" providerId="ADAL" clId="{1D3551F9-3F74-4F57-9D97-7934FE46C74F}" dt="2021-02-04T20:25:05.901" v="3057" actId="1076"/>
          <ac:spMkLst>
            <pc:docMk/>
            <pc:sldMk cId="818796410" sldId="513"/>
            <ac:spMk id="21" creationId="{99C15FD0-128E-4E74-B449-251A0EAE2DFD}"/>
          </ac:spMkLst>
        </pc:spChg>
        <pc:spChg chg="add mod">
          <ac:chgData name="Kenneth" userId="e6c3de41-b5ba-4680-b536-35921ec7cdb7" providerId="ADAL" clId="{1D3551F9-3F74-4F57-9D97-7934FE46C74F}" dt="2021-02-03T17:51:29.042" v="1682" actId="948"/>
          <ac:spMkLst>
            <pc:docMk/>
            <pc:sldMk cId="818796410" sldId="513"/>
            <ac:spMk id="22" creationId="{844C21DC-DA52-4877-B96D-3CAA63E37280}"/>
          </ac:spMkLst>
        </pc:spChg>
        <pc:grpChg chg="add del">
          <ac:chgData name="Kenneth" userId="e6c3de41-b5ba-4680-b536-35921ec7cdb7" providerId="ADAL" clId="{1D3551F9-3F74-4F57-9D97-7934FE46C74F}" dt="2021-02-03T17:46:19.815" v="1639" actId="26606"/>
          <ac:grpSpMkLst>
            <pc:docMk/>
            <pc:sldMk cId="818796410" sldId="513"/>
            <ac:grpSpMk id="12" creationId="{08F94D66-27EC-4CB8-8226-D7F41C161863}"/>
          </ac:grpSpMkLst>
        </pc:grpChg>
        <pc:grpChg chg="add">
          <ac:chgData name="Kenneth" userId="e6c3de41-b5ba-4680-b536-35921ec7cdb7" providerId="ADAL" clId="{1D3551F9-3F74-4F57-9D97-7934FE46C74F}" dt="2021-02-03T17:46:19.829" v="1640" actId="26606"/>
          <ac:grpSpMkLst>
            <pc:docMk/>
            <pc:sldMk cId="818796410" sldId="513"/>
            <ac:grpSpMk id="13" creationId="{4B8492CB-DFBA-4A82-9778-F21493DA36C1}"/>
          </ac:grpSpMkLst>
        </pc:grpChg>
        <pc:picChg chg="add del">
          <ac:chgData name="Kenneth" userId="e6c3de41-b5ba-4680-b536-35921ec7cdb7" providerId="ADAL" clId="{1D3551F9-3F74-4F57-9D97-7934FE46C74F}" dt="2021-02-03T17:46:19.815" v="1639" actId="26606"/>
          <ac:picMkLst>
            <pc:docMk/>
            <pc:sldMk cId="818796410" sldId="513"/>
            <ac:picMk id="8" creationId="{FF66AD35-8914-4306-8E2B-6CC4C6FBCEBC}"/>
          </ac:picMkLst>
        </pc:picChg>
      </pc:sldChg>
      <pc:sldChg chg="del">
        <pc:chgData name="Kenneth" userId="e6c3de41-b5ba-4680-b536-35921ec7cdb7" providerId="ADAL" clId="{1D3551F9-3F74-4F57-9D97-7934FE46C74F}" dt="2021-02-03T15:30:23.585" v="461" actId="47"/>
        <pc:sldMkLst>
          <pc:docMk/>
          <pc:sldMk cId="2234666613" sldId="513"/>
        </pc:sldMkLst>
      </pc:sldChg>
      <pc:sldChg chg="del">
        <pc:chgData name="Kenneth" userId="e6c3de41-b5ba-4680-b536-35921ec7cdb7" providerId="ADAL" clId="{1D3551F9-3F74-4F57-9D97-7934FE46C74F}" dt="2021-02-03T15:30:22.759" v="460" actId="47"/>
        <pc:sldMkLst>
          <pc:docMk/>
          <pc:sldMk cId="871238630" sldId="514"/>
        </pc:sldMkLst>
      </pc:sldChg>
      <pc:sldChg chg="modSp mod">
        <pc:chgData name="Kenneth" userId="e6c3de41-b5ba-4680-b536-35921ec7cdb7" providerId="ADAL" clId="{1D3551F9-3F74-4F57-9D97-7934FE46C74F}" dt="2021-02-03T17:59:51.480" v="1831" actId="2710"/>
        <pc:sldMkLst>
          <pc:docMk/>
          <pc:sldMk cId="3087174330" sldId="514"/>
        </pc:sldMkLst>
        <pc:spChg chg="mod">
          <ac:chgData name="Kenneth" userId="e6c3de41-b5ba-4680-b536-35921ec7cdb7" providerId="ADAL" clId="{1D3551F9-3F74-4F57-9D97-7934FE46C74F}" dt="2021-02-03T17:53:05.622" v="1684" actId="27636"/>
          <ac:spMkLst>
            <pc:docMk/>
            <pc:sldMk cId="3087174330" sldId="514"/>
            <ac:spMk id="2" creationId="{3D4E63BC-5042-4BD6-8658-FED5B13D813F}"/>
          </ac:spMkLst>
        </pc:spChg>
        <pc:spChg chg="mod">
          <ac:chgData name="Kenneth" userId="e6c3de41-b5ba-4680-b536-35921ec7cdb7" providerId="ADAL" clId="{1D3551F9-3F74-4F57-9D97-7934FE46C74F}" dt="2021-02-03T17:59:51.480" v="1831" actId="2710"/>
          <ac:spMkLst>
            <pc:docMk/>
            <pc:sldMk cId="3087174330" sldId="514"/>
            <ac:spMk id="3" creationId="{E42EA380-D846-40C5-B906-2B6D14C0DCAE}"/>
          </ac:spMkLst>
        </pc:spChg>
      </pc:sldChg>
      <pc:sldChg chg="modSp mod">
        <pc:chgData name="Kenneth" userId="e6c3de41-b5ba-4680-b536-35921ec7cdb7" providerId="ADAL" clId="{1D3551F9-3F74-4F57-9D97-7934FE46C74F}" dt="2021-02-03T18:09:54.354" v="1881" actId="20577"/>
        <pc:sldMkLst>
          <pc:docMk/>
          <pc:sldMk cId="266102809" sldId="515"/>
        </pc:sldMkLst>
        <pc:spChg chg="mod">
          <ac:chgData name="Kenneth" userId="e6c3de41-b5ba-4680-b536-35921ec7cdb7" providerId="ADAL" clId="{1D3551F9-3F74-4F57-9D97-7934FE46C74F}" dt="2021-02-03T18:09:54.354" v="1881" actId="20577"/>
          <ac:spMkLst>
            <pc:docMk/>
            <pc:sldMk cId="266102809" sldId="515"/>
            <ac:spMk id="27" creationId="{AFB5FDB4-24DC-4228-BFAA-6D2002391308}"/>
          </ac:spMkLst>
        </pc:spChg>
      </pc:sldChg>
      <pc:sldChg chg="delSp modSp mod">
        <pc:chgData name="Kenneth" userId="e6c3de41-b5ba-4680-b536-35921ec7cdb7" providerId="ADAL" clId="{1D3551F9-3F74-4F57-9D97-7934FE46C74F}" dt="2021-02-03T18:52:39.302" v="2067"/>
        <pc:sldMkLst>
          <pc:docMk/>
          <pc:sldMk cId="717836051" sldId="516"/>
        </pc:sldMkLst>
        <pc:spChg chg="mod">
          <ac:chgData name="Kenneth" userId="e6c3de41-b5ba-4680-b536-35921ec7cdb7" providerId="ADAL" clId="{1D3551F9-3F74-4F57-9D97-7934FE46C74F}" dt="2021-02-03T18:45:49.825" v="2005" actId="20577"/>
          <ac:spMkLst>
            <pc:docMk/>
            <pc:sldMk cId="717836051" sldId="516"/>
            <ac:spMk id="2" creationId="{3D4E63BC-5042-4BD6-8658-FED5B13D813F}"/>
          </ac:spMkLst>
        </pc:spChg>
        <pc:spChg chg="mod">
          <ac:chgData name="Kenneth" userId="e6c3de41-b5ba-4680-b536-35921ec7cdb7" providerId="ADAL" clId="{1D3551F9-3F74-4F57-9D97-7934FE46C74F}" dt="2021-02-03T18:46:48.806" v="2066" actId="207"/>
          <ac:spMkLst>
            <pc:docMk/>
            <pc:sldMk cId="717836051" sldId="516"/>
            <ac:spMk id="3" creationId="{E42EA380-D846-40C5-B906-2B6D14C0DCAE}"/>
          </ac:spMkLst>
        </pc:spChg>
        <pc:picChg chg="del">
          <ac:chgData name="Kenneth" userId="e6c3de41-b5ba-4680-b536-35921ec7cdb7" providerId="ADAL" clId="{1D3551F9-3F74-4F57-9D97-7934FE46C74F}" dt="2021-02-03T18:52:39.302" v="2067"/>
          <ac:picMkLst>
            <pc:docMk/>
            <pc:sldMk cId="717836051" sldId="516"/>
            <ac:picMk id="7" creationId="{5EAAA7D3-EF91-443B-80F4-B5156040BFCD}"/>
          </ac:picMkLst>
        </pc:picChg>
      </pc:sldChg>
      <pc:sldChg chg="del">
        <pc:chgData name="Kenneth" userId="e6c3de41-b5ba-4680-b536-35921ec7cdb7" providerId="ADAL" clId="{1D3551F9-3F74-4F57-9D97-7934FE46C74F}" dt="2021-02-03T15:30:24.448" v="462" actId="47"/>
        <pc:sldMkLst>
          <pc:docMk/>
          <pc:sldMk cId="1795150853" sldId="516"/>
        </pc:sldMkLst>
      </pc:sldChg>
      <pc:sldChg chg="del">
        <pc:chgData name="Kenneth" userId="e6c3de41-b5ba-4680-b536-35921ec7cdb7" providerId="ADAL" clId="{1D3551F9-3F74-4F57-9D97-7934FE46C74F}" dt="2021-02-03T15:30:25.126" v="463" actId="47"/>
        <pc:sldMkLst>
          <pc:docMk/>
          <pc:sldMk cId="1355258582" sldId="517"/>
        </pc:sldMkLst>
      </pc:sldChg>
      <pc:sldChg chg="modSp mod">
        <pc:chgData name="Kenneth" userId="e6c3de41-b5ba-4680-b536-35921ec7cdb7" providerId="ADAL" clId="{1D3551F9-3F74-4F57-9D97-7934FE46C74F}" dt="2021-02-03T18:53:19.284" v="2097" actId="20577"/>
        <pc:sldMkLst>
          <pc:docMk/>
          <pc:sldMk cId="3163976567" sldId="517"/>
        </pc:sldMkLst>
        <pc:spChg chg="mod">
          <ac:chgData name="Kenneth" userId="e6c3de41-b5ba-4680-b536-35921ec7cdb7" providerId="ADAL" clId="{1D3551F9-3F74-4F57-9D97-7934FE46C74F}" dt="2021-02-03T18:53:19.284" v="2097" actId="20577"/>
          <ac:spMkLst>
            <pc:docMk/>
            <pc:sldMk cId="3163976567" sldId="517"/>
            <ac:spMk id="27" creationId="{AFB5FDB4-24DC-4228-BFAA-6D2002391308}"/>
          </ac:spMkLst>
        </pc:spChg>
      </pc:sldChg>
      <pc:sldChg chg="modSp mod">
        <pc:chgData name="Kenneth" userId="e6c3de41-b5ba-4680-b536-35921ec7cdb7" providerId="ADAL" clId="{1D3551F9-3F74-4F57-9D97-7934FE46C74F}" dt="2021-02-03T21:34:28.546" v="2761" actId="20577"/>
        <pc:sldMkLst>
          <pc:docMk/>
          <pc:sldMk cId="1482311585" sldId="518"/>
        </pc:sldMkLst>
        <pc:spChg chg="mod">
          <ac:chgData name="Kenneth" userId="e6c3de41-b5ba-4680-b536-35921ec7cdb7" providerId="ADAL" clId="{1D3551F9-3F74-4F57-9D97-7934FE46C74F}" dt="2021-02-03T19:39:58.082" v="2101" actId="20577"/>
          <ac:spMkLst>
            <pc:docMk/>
            <pc:sldMk cId="1482311585" sldId="518"/>
            <ac:spMk id="2" creationId="{3D4E63BC-5042-4BD6-8658-FED5B13D813F}"/>
          </ac:spMkLst>
        </pc:spChg>
        <pc:spChg chg="mod">
          <ac:chgData name="Kenneth" userId="e6c3de41-b5ba-4680-b536-35921ec7cdb7" providerId="ADAL" clId="{1D3551F9-3F74-4F57-9D97-7934FE46C74F}" dt="2021-02-03T21:34:28.546" v="2761" actId="20577"/>
          <ac:spMkLst>
            <pc:docMk/>
            <pc:sldMk cId="1482311585" sldId="518"/>
            <ac:spMk id="3" creationId="{E42EA380-D846-40C5-B906-2B6D14C0DCAE}"/>
          </ac:spMkLst>
        </pc:spChg>
      </pc:sldChg>
      <pc:sldChg chg="modSp mod">
        <pc:chgData name="Kenneth" userId="e6c3de41-b5ba-4680-b536-35921ec7cdb7" providerId="ADAL" clId="{1D3551F9-3F74-4F57-9D97-7934FE46C74F}" dt="2021-02-03T19:56:17.441" v="2248" actId="20577"/>
        <pc:sldMkLst>
          <pc:docMk/>
          <pc:sldMk cId="2967405684" sldId="519"/>
        </pc:sldMkLst>
        <pc:spChg chg="mod">
          <ac:chgData name="Kenneth" userId="e6c3de41-b5ba-4680-b536-35921ec7cdb7" providerId="ADAL" clId="{1D3551F9-3F74-4F57-9D97-7934FE46C74F}" dt="2021-02-03T19:56:17.441" v="2248" actId="20577"/>
          <ac:spMkLst>
            <pc:docMk/>
            <pc:sldMk cId="2967405684" sldId="519"/>
            <ac:spMk id="27" creationId="{AFB5FDB4-24DC-4228-BFAA-6D2002391308}"/>
          </ac:spMkLst>
        </pc:spChg>
      </pc:sldChg>
      <pc:sldChg chg="addSp delSp modSp new mod setBg">
        <pc:chgData name="Kenneth" userId="e6c3de41-b5ba-4680-b536-35921ec7cdb7" providerId="ADAL" clId="{1D3551F9-3F74-4F57-9D97-7934FE46C74F}" dt="2021-02-04T20:27:07.006" v="3062" actId="26606"/>
        <pc:sldMkLst>
          <pc:docMk/>
          <pc:sldMk cId="519813830" sldId="520"/>
        </pc:sldMkLst>
        <pc:spChg chg="mod">
          <ac:chgData name="Kenneth" userId="e6c3de41-b5ba-4680-b536-35921ec7cdb7" providerId="ADAL" clId="{1D3551F9-3F74-4F57-9D97-7934FE46C74F}" dt="2021-02-04T20:27:07.006" v="3062" actId="26606"/>
          <ac:spMkLst>
            <pc:docMk/>
            <pc:sldMk cId="519813830" sldId="520"/>
            <ac:spMk id="2" creationId="{99C3D3AF-957E-4720-BC7A-BB05DD91CD7E}"/>
          </ac:spMkLst>
        </pc:spChg>
        <pc:spChg chg="del mod">
          <ac:chgData name="Kenneth" userId="e6c3de41-b5ba-4680-b536-35921ec7cdb7" providerId="ADAL" clId="{1D3551F9-3F74-4F57-9D97-7934FE46C74F}" dt="2021-02-04T20:27:07.006" v="3062" actId="26606"/>
          <ac:spMkLst>
            <pc:docMk/>
            <pc:sldMk cId="519813830" sldId="520"/>
            <ac:spMk id="3" creationId="{AC9A9822-871A-4D4C-AD4B-47B040A85658}"/>
          </ac:spMkLst>
        </pc:spChg>
        <pc:spChg chg="mod ord">
          <ac:chgData name="Kenneth" userId="e6c3de41-b5ba-4680-b536-35921ec7cdb7" providerId="ADAL" clId="{1D3551F9-3F74-4F57-9D97-7934FE46C74F}" dt="2021-02-04T20:27:07.006" v="3062" actId="26606"/>
          <ac:spMkLst>
            <pc:docMk/>
            <pc:sldMk cId="519813830" sldId="520"/>
            <ac:spMk id="4" creationId="{BC1ECD40-DAB7-4B8C-9A4D-D05C4E9D408B}"/>
          </ac:spMkLst>
        </pc:spChg>
        <pc:spChg chg="mod">
          <ac:chgData name="Kenneth" userId="e6c3de41-b5ba-4680-b536-35921ec7cdb7" providerId="ADAL" clId="{1D3551F9-3F74-4F57-9D97-7934FE46C74F}" dt="2021-02-04T20:27:07.006" v="3062" actId="26606"/>
          <ac:spMkLst>
            <pc:docMk/>
            <pc:sldMk cId="519813830" sldId="520"/>
            <ac:spMk id="5" creationId="{F74737CA-AD41-4BB2-A228-F88FD700991C}"/>
          </ac:spMkLst>
        </pc:spChg>
        <pc:spChg chg="mod">
          <ac:chgData name="Kenneth" userId="e6c3de41-b5ba-4680-b536-35921ec7cdb7" providerId="ADAL" clId="{1D3551F9-3F74-4F57-9D97-7934FE46C74F}" dt="2021-02-04T20:27:07.006" v="3062" actId="26606"/>
          <ac:spMkLst>
            <pc:docMk/>
            <pc:sldMk cId="519813830" sldId="520"/>
            <ac:spMk id="6" creationId="{1CD8CCCD-A4F0-47A9-AC03-9D4E75A27293}"/>
          </ac:spMkLst>
        </pc:spChg>
        <pc:spChg chg="add">
          <ac:chgData name="Kenneth" userId="e6c3de41-b5ba-4680-b536-35921ec7cdb7" providerId="ADAL" clId="{1D3551F9-3F74-4F57-9D97-7934FE46C74F}" dt="2021-02-04T20:27:07.006" v="3062" actId="26606"/>
          <ac:spMkLst>
            <pc:docMk/>
            <pc:sldMk cId="519813830" sldId="520"/>
            <ac:spMk id="12" creationId="{63336871-0118-4F6E-8DBD-20AEFC62A9AD}"/>
          </ac:spMkLst>
        </pc:spChg>
        <pc:spChg chg="add">
          <ac:chgData name="Kenneth" userId="e6c3de41-b5ba-4680-b536-35921ec7cdb7" providerId="ADAL" clId="{1D3551F9-3F74-4F57-9D97-7934FE46C74F}" dt="2021-02-04T20:27:07.006" v="3062" actId="26606"/>
          <ac:spMkLst>
            <pc:docMk/>
            <pc:sldMk cId="519813830" sldId="520"/>
            <ac:spMk id="14" creationId="{F03CC8D0-33AF-417F-8454-1FDB6C22DD25}"/>
          </ac:spMkLst>
        </pc:spChg>
        <pc:grpChg chg="add">
          <ac:chgData name="Kenneth" userId="e6c3de41-b5ba-4680-b536-35921ec7cdb7" providerId="ADAL" clId="{1D3551F9-3F74-4F57-9D97-7934FE46C74F}" dt="2021-02-04T20:27:07.006" v="3062" actId="26606"/>
          <ac:grpSpMkLst>
            <pc:docMk/>
            <pc:sldMk cId="519813830" sldId="520"/>
            <ac:grpSpMk id="16" creationId="{B5A08A69-9EE1-4A9E-96B6-D769D87C2F9E}"/>
          </ac:grpSpMkLst>
        </pc:grpChg>
        <pc:graphicFrameChg chg="add">
          <ac:chgData name="Kenneth" userId="e6c3de41-b5ba-4680-b536-35921ec7cdb7" providerId="ADAL" clId="{1D3551F9-3F74-4F57-9D97-7934FE46C74F}" dt="2021-02-04T20:27:07.006" v="3062" actId="26606"/>
          <ac:graphicFrameMkLst>
            <pc:docMk/>
            <pc:sldMk cId="519813830" sldId="520"/>
            <ac:graphicFrameMk id="8" creationId="{DF32991D-71E4-4FDD-8A70-4AF305905FCC}"/>
          </ac:graphicFrameMkLst>
        </pc:graphicFrameChg>
      </pc:sldChg>
      <pc:sldChg chg="modSp mod">
        <pc:chgData name="Kenneth" userId="e6c3de41-b5ba-4680-b536-35921ec7cdb7" providerId="ADAL" clId="{1D3551F9-3F74-4F57-9D97-7934FE46C74F}" dt="2021-02-03T21:35:35.585" v="2786" actId="20577"/>
        <pc:sldMkLst>
          <pc:docMk/>
          <pc:sldMk cId="1017515321" sldId="521"/>
        </pc:sldMkLst>
        <pc:spChg chg="mod">
          <ac:chgData name="Kenneth" userId="e6c3de41-b5ba-4680-b536-35921ec7cdb7" providerId="ADAL" clId="{1D3551F9-3F74-4F57-9D97-7934FE46C74F}" dt="2021-02-03T21:35:35.585" v="2786" actId="20577"/>
          <ac:spMkLst>
            <pc:docMk/>
            <pc:sldMk cId="1017515321" sldId="521"/>
            <ac:spMk id="2" creationId="{3D4E63BC-5042-4BD6-8658-FED5B13D813F}"/>
          </ac:spMkLst>
        </pc:spChg>
        <pc:spChg chg="mod">
          <ac:chgData name="Kenneth" userId="e6c3de41-b5ba-4680-b536-35921ec7cdb7" providerId="ADAL" clId="{1D3551F9-3F74-4F57-9D97-7934FE46C74F}" dt="2021-02-03T21:35:19.648" v="2767" actId="20577"/>
          <ac:spMkLst>
            <pc:docMk/>
            <pc:sldMk cId="1017515321" sldId="521"/>
            <ac:spMk id="3" creationId="{E42EA380-D846-40C5-B906-2B6D14C0DCAE}"/>
          </ac:spMkLst>
        </pc:spChg>
      </pc:sldChg>
      <pc:sldChg chg="modSp mod">
        <pc:chgData name="Kenneth" userId="e6c3de41-b5ba-4680-b536-35921ec7cdb7" providerId="ADAL" clId="{1D3551F9-3F74-4F57-9D97-7934FE46C74F}" dt="2021-02-03T22:26:15.895" v="2805" actId="1076"/>
        <pc:sldMkLst>
          <pc:docMk/>
          <pc:sldMk cId="801545729" sldId="522"/>
        </pc:sldMkLst>
        <pc:spChg chg="mod">
          <ac:chgData name="Kenneth" userId="e6c3de41-b5ba-4680-b536-35921ec7cdb7" providerId="ADAL" clId="{1D3551F9-3F74-4F57-9D97-7934FE46C74F}" dt="2021-02-03T22:26:15.895" v="2805" actId="1076"/>
          <ac:spMkLst>
            <pc:docMk/>
            <pc:sldMk cId="801545729" sldId="522"/>
            <ac:spMk id="27" creationId="{AFB5FDB4-24DC-4228-BFAA-6D2002391308}"/>
          </ac:spMkLst>
        </pc:spChg>
      </pc:sldChg>
      <pc:sldChg chg="modSp del mod">
        <pc:chgData name="Kenneth" userId="e6c3de41-b5ba-4680-b536-35921ec7cdb7" providerId="ADAL" clId="{1D3551F9-3F74-4F57-9D97-7934FE46C74F}" dt="2021-02-03T23:16:21.195" v="2832" actId="2696"/>
        <pc:sldMkLst>
          <pc:docMk/>
          <pc:sldMk cId="903512244" sldId="523"/>
        </pc:sldMkLst>
        <pc:spChg chg="mod">
          <ac:chgData name="Kenneth" userId="e6c3de41-b5ba-4680-b536-35921ec7cdb7" providerId="ADAL" clId="{1D3551F9-3F74-4F57-9D97-7934FE46C74F}" dt="2021-02-03T23:16:15.665" v="2831" actId="20577"/>
          <ac:spMkLst>
            <pc:docMk/>
            <pc:sldMk cId="903512244" sldId="523"/>
            <ac:spMk id="27" creationId="{AFB5FDB4-24DC-4228-BFAA-6D2002391308}"/>
          </ac:spMkLst>
        </pc:spChg>
      </pc:sldChg>
      <pc:sldChg chg="modSp mod">
        <pc:chgData name="Kenneth" userId="e6c3de41-b5ba-4680-b536-35921ec7cdb7" providerId="ADAL" clId="{1D3551F9-3F74-4F57-9D97-7934FE46C74F}" dt="2021-02-03T23:49:14.865" v="2847" actId="20577"/>
        <pc:sldMkLst>
          <pc:docMk/>
          <pc:sldMk cId="1840170784" sldId="523"/>
        </pc:sldMkLst>
        <pc:spChg chg="mod">
          <ac:chgData name="Kenneth" userId="e6c3de41-b5ba-4680-b536-35921ec7cdb7" providerId="ADAL" clId="{1D3551F9-3F74-4F57-9D97-7934FE46C74F}" dt="2021-02-03T23:48:02.498" v="2836" actId="113"/>
          <ac:spMkLst>
            <pc:docMk/>
            <pc:sldMk cId="1840170784" sldId="523"/>
            <ac:spMk id="2" creationId="{3D4E63BC-5042-4BD6-8658-FED5B13D813F}"/>
          </ac:spMkLst>
        </pc:spChg>
        <pc:spChg chg="mod">
          <ac:chgData name="Kenneth" userId="e6c3de41-b5ba-4680-b536-35921ec7cdb7" providerId="ADAL" clId="{1D3551F9-3F74-4F57-9D97-7934FE46C74F}" dt="2021-02-03T23:49:14.865" v="2847" actId="20577"/>
          <ac:spMkLst>
            <pc:docMk/>
            <pc:sldMk cId="1840170784" sldId="523"/>
            <ac:spMk id="3" creationId="{E42EA380-D846-40C5-B906-2B6D14C0DCAE}"/>
          </ac:spMkLst>
        </pc:spChg>
      </pc:sldChg>
      <pc:sldChg chg="modSp mod">
        <pc:chgData name="Kenneth" userId="e6c3de41-b5ba-4680-b536-35921ec7cdb7" providerId="ADAL" clId="{1D3551F9-3F74-4F57-9D97-7934FE46C74F}" dt="2021-02-03T23:59:28.226" v="2864" actId="20577"/>
        <pc:sldMkLst>
          <pc:docMk/>
          <pc:sldMk cId="207289587" sldId="524"/>
        </pc:sldMkLst>
        <pc:spChg chg="mod">
          <ac:chgData name="Kenneth" userId="e6c3de41-b5ba-4680-b536-35921ec7cdb7" providerId="ADAL" clId="{1D3551F9-3F74-4F57-9D97-7934FE46C74F}" dt="2021-02-03T23:59:28.226" v="2864" actId="20577"/>
          <ac:spMkLst>
            <pc:docMk/>
            <pc:sldMk cId="207289587" sldId="524"/>
            <ac:spMk id="27" creationId="{AFB5FDB4-24DC-4228-BFAA-6D2002391308}"/>
          </ac:spMkLst>
        </pc:spChg>
      </pc:sldChg>
      <pc:sldChg chg="modSp mod">
        <pc:chgData name="Kenneth" userId="e6c3de41-b5ba-4680-b536-35921ec7cdb7" providerId="ADAL" clId="{1D3551F9-3F74-4F57-9D97-7934FE46C74F}" dt="2021-02-04T00:48:27.505" v="2873" actId="20577"/>
        <pc:sldMkLst>
          <pc:docMk/>
          <pc:sldMk cId="3464601063" sldId="525"/>
        </pc:sldMkLst>
        <pc:spChg chg="mod">
          <ac:chgData name="Kenneth" userId="e6c3de41-b5ba-4680-b536-35921ec7cdb7" providerId="ADAL" clId="{1D3551F9-3F74-4F57-9D97-7934FE46C74F}" dt="2021-02-04T00:48:11.239" v="2871"/>
          <ac:spMkLst>
            <pc:docMk/>
            <pc:sldMk cId="3464601063" sldId="525"/>
            <ac:spMk id="2" creationId="{3D4E63BC-5042-4BD6-8658-FED5B13D813F}"/>
          </ac:spMkLst>
        </pc:spChg>
        <pc:spChg chg="mod">
          <ac:chgData name="Kenneth" userId="e6c3de41-b5ba-4680-b536-35921ec7cdb7" providerId="ADAL" clId="{1D3551F9-3F74-4F57-9D97-7934FE46C74F}" dt="2021-02-04T00:48:27.505" v="2873" actId="20577"/>
          <ac:spMkLst>
            <pc:docMk/>
            <pc:sldMk cId="3464601063" sldId="525"/>
            <ac:spMk id="3" creationId="{E42EA380-D846-40C5-B906-2B6D14C0DCAE}"/>
          </ac:spMkLst>
        </pc:spChg>
      </pc:sldChg>
      <pc:sldChg chg="modSp add mod ord">
        <pc:chgData name="Kenneth" userId="e6c3de41-b5ba-4680-b536-35921ec7cdb7" providerId="ADAL" clId="{1D3551F9-3F74-4F57-9D97-7934FE46C74F}" dt="2021-02-04T11:10:53.001" v="2914" actId="20577"/>
        <pc:sldMkLst>
          <pc:docMk/>
          <pc:sldMk cId="1614959475" sldId="526"/>
        </pc:sldMkLst>
        <pc:spChg chg="mod">
          <ac:chgData name="Kenneth" userId="e6c3de41-b5ba-4680-b536-35921ec7cdb7" providerId="ADAL" clId="{1D3551F9-3F74-4F57-9D97-7934FE46C74F}" dt="2021-02-04T11:10:53.001" v="2914" actId="20577"/>
          <ac:spMkLst>
            <pc:docMk/>
            <pc:sldMk cId="1614959475" sldId="526"/>
            <ac:spMk id="27" creationId="{AFB5FDB4-24DC-4228-BFAA-6D2002391308}"/>
          </ac:spMkLst>
        </pc:spChg>
      </pc:sldChg>
      <pc:sldChg chg="modSp new mod">
        <pc:chgData name="Kenneth" userId="e6c3de41-b5ba-4680-b536-35921ec7cdb7" providerId="ADAL" clId="{1D3551F9-3F74-4F57-9D97-7934FE46C74F}" dt="2021-02-04T11:09:27.692" v="2903" actId="2711"/>
        <pc:sldMkLst>
          <pc:docMk/>
          <pc:sldMk cId="464734787" sldId="527"/>
        </pc:sldMkLst>
        <pc:spChg chg="mod">
          <ac:chgData name="Kenneth" userId="e6c3de41-b5ba-4680-b536-35921ec7cdb7" providerId="ADAL" clId="{1D3551F9-3F74-4F57-9D97-7934FE46C74F}" dt="2021-02-04T11:09:27.692" v="2903" actId="2711"/>
          <ac:spMkLst>
            <pc:docMk/>
            <pc:sldMk cId="464734787" sldId="527"/>
            <ac:spMk id="2" creationId="{E7B9D387-3DCF-44C3-A24B-14EB25A4B56C}"/>
          </ac:spMkLst>
        </pc:spChg>
      </pc:sldChg>
      <pc:sldChg chg="modSp add mod ord">
        <pc:chgData name="Kenneth" userId="e6c3de41-b5ba-4680-b536-35921ec7cdb7" providerId="ADAL" clId="{1D3551F9-3F74-4F57-9D97-7934FE46C74F}" dt="2021-02-04T11:54:55.911" v="2944" actId="20577"/>
        <pc:sldMkLst>
          <pc:docMk/>
          <pc:sldMk cId="3717976468" sldId="528"/>
        </pc:sldMkLst>
        <pc:spChg chg="mod">
          <ac:chgData name="Kenneth" userId="e6c3de41-b5ba-4680-b536-35921ec7cdb7" providerId="ADAL" clId="{1D3551F9-3F74-4F57-9D97-7934FE46C74F}" dt="2021-02-04T11:54:55.911" v="2944" actId="20577"/>
          <ac:spMkLst>
            <pc:docMk/>
            <pc:sldMk cId="3717976468" sldId="528"/>
            <ac:spMk id="2" creationId="{E7B9D387-3DCF-44C3-A24B-14EB25A4B56C}"/>
          </ac:spMkLst>
        </pc:spChg>
      </pc:sldChg>
      <pc:sldChg chg="modSp add mod ord">
        <pc:chgData name="Kenneth" userId="e6c3de41-b5ba-4680-b536-35921ec7cdb7" providerId="ADAL" clId="{1D3551F9-3F74-4F57-9D97-7934FE46C74F}" dt="2021-02-04T11:55:58.071" v="2957" actId="20577"/>
        <pc:sldMkLst>
          <pc:docMk/>
          <pc:sldMk cId="1963920577" sldId="529"/>
        </pc:sldMkLst>
        <pc:spChg chg="mod">
          <ac:chgData name="Kenneth" userId="e6c3de41-b5ba-4680-b536-35921ec7cdb7" providerId="ADAL" clId="{1D3551F9-3F74-4F57-9D97-7934FE46C74F}" dt="2021-02-04T11:55:33.911" v="2951" actId="20577"/>
          <ac:spMkLst>
            <pc:docMk/>
            <pc:sldMk cId="1963920577" sldId="529"/>
            <ac:spMk id="2" creationId="{3D4E63BC-5042-4BD6-8658-FED5B13D813F}"/>
          </ac:spMkLst>
        </pc:spChg>
        <pc:spChg chg="mod">
          <ac:chgData name="Kenneth" userId="e6c3de41-b5ba-4680-b536-35921ec7cdb7" providerId="ADAL" clId="{1D3551F9-3F74-4F57-9D97-7934FE46C74F}" dt="2021-02-04T11:55:58.071" v="2957" actId="20577"/>
          <ac:spMkLst>
            <pc:docMk/>
            <pc:sldMk cId="1963920577" sldId="529"/>
            <ac:spMk id="3" creationId="{E42EA380-D846-40C5-B906-2B6D14C0DCAE}"/>
          </ac:spMkLst>
        </pc:spChg>
      </pc:sldChg>
      <pc:sldChg chg="addSp delSp modSp new mod setBg">
        <pc:chgData name="Kenneth" userId="e6c3de41-b5ba-4680-b536-35921ec7cdb7" providerId="ADAL" clId="{1D3551F9-3F74-4F57-9D97-7934FE46C74F}" dt="2021-02-04T20:25:20.037" v="3061" actId="1076"/>
        <pc:sldMkLst>
          <pc:docMk/>
          <pc:sldMk cId="1505873301" sldId="530"/>
        </pc:sldMkLst>
        <pc:spChg chg="del mod">
          <ac:chgData name="Kenneth" userId="e6c3de41-b5ba-4680-b536-35921ec7cdb7" providerId="ADAL" clId="{1D3551F9-3F74-4F57-9D97-7934FE46C74F}" dt="2021-02-04T20:24:14.491" v="3050" actId="478"/>
          <ac:spMkLst>
            <pc:docMk/>
            <pc:sldMk cId="1505873301" sldId="530"/>
            <ac:spMk id="2" creationId="{B79754CE-39E5-4925-BE07-1CA8F27AC45C}"/>
          </ac:spMkLst>
        </pc:spChg>
        <pc:spChg chg="del mod">
          <ac:chgData name="Kenneth" userId="e6c3de41-b5ba-4680-b536-35921ec7cdb7" providerId="ADAL" clId="{1D3551F9-3F74-4F57-9D97-7934FE46C74F}" dt="2021-02-04T20:24:14.491" v="3050" actId="478"/>
          <ac:spMkLst>
            <pc:docMk/>
            <pc:sldMk cId="1505873301" sldId="530"/>
            <ac:spMk id="3" creationId="{C17C0412-48BF-4AE7-A13B-18F4F8C0029D}"/>
          </ac:spMkLst>
        </pc:spChg>
        <pc:spChg chg="mod ord">
          <ac:chgData name="Kenneth" userId="e6c3de41-b5ba-4680-b536-35921ec7cdb7" providerId="ADAL" clId="{1D3551F9-3F74-4F57-9D97-7934FE46C74F}" dt="2021-02-04T20:24:10.940" v="3049" actId="26606"/>
          <ac:spMkLst>
            <pc:docMk/>
            <pc:sldMk cId="1505873301" sldId="530"/>
            <ac:spMk id="4" creationId="{AFC639FC-F69F-4A81-8FA0-3C0C9354C4AA}"/>
          </ac:spMkLst>
        </pc:spChg>
        <pc:spChg chg="del mod">
          <ac:chgData name="Kenneth" userId="e6c3de41-b5ba-4680-b536-35921ec7cdb7" providerId="ADAL" clId="{1D3551F9-3F74-4F57-9D97-7934FE46C74F}" dt="2021-02-04T20:25:12.919" v="3059" actId="478"/>
          <ac:spMkLst>
            <pc:docMk/>
            <pc:sldMk cId="1505873301" sldId="530"/>
            <ac:spMk id="5" creationId="{60612EED-40AF-4E34-B36B-1612219E9107}"/>
          </ac:spMkLst>
        </pc:spChg>
        <pc:spChg chg="mod">
          <ac:chgData name="Kenneth" userId="e6c3de41-b5ba-4680-b536-35921ec7cdb7" providerId="ADAL" clId="{1D3551F9-3F74-4F57-9D97-7934FE46C74F}" dt="2021-02-04T20:24:10.940" v="3049" actId="26606"/>
          <ac:spMkLst>
            <pc:docMk/>
            <pc:sldMk cId="1505873301" sldId="530"/>
            <ac:spMk id="6" creationId="{4C7C1823-D94F-41B0-A5FC-007B945BBD78}"/>
          </ac:spMkLst>
        </pc:spChg>
        <pc:spChg chg="add del mod">
          <ac:chgData name="Kenneth" userId="e6c3de41-b5ba-4680-b536-35921ec7cdb7" providerId="ADAL" clId="{1D3551F9-3F74-4F57-9D97-7934FE46C74F}" dt="2021-02-04T20:24:18.935" v="3051" actId="478"/>
          <ac:spMkLst>
            <pc:docMk/>
            <pc:sldMk cId="1505873301" sldId="530"/>
            <ac:spMk id="8" creationId="{676C02C8-8C15-488D-8DCE-F5766CDF2D53}"/>
          </ac:spMkLst>
        </pc:spChg>
        <pc:spChg chg="add del mod">
          <ac:chgData name="Kenneth" userId="e6c3de41-b5ba-4680-b536-35921ec7cdb7" providerId="ADAL" clId="{1D3551F9-3F74-4F57-9D97-7934FE46C74F}" dt="2021-02-04T20:24:21.574" v="3052" actId="478"/>
          <ac:spMkLst>
            <pc:docMk/>
            <pc:sldMk cId="1505873301" sldId="530"/>
            <ac:spMk id="10" creationId="{44835AE9-1613-4605-8746-1703E2CC8D34}"/>
          </ac:spMkLst>
        </pc:spChg>
        <pc:spChg chg="add">
          <ac:chgData name="Kenneth" userId="e6c3de41-b5ba-4680-b536-35921ec7cdb7" providerId="ADAL" clId="{1D3551F9-3F74-4F57-9D97-7934FE46C74F}" dt="2021-02-04T20:24:10.940" v="3049" actId="26606"/>
          <ac:spMkLst>
            <pc:docMk/>
            <pc:sldMk cId="1505873301" sldId="530"/>
            <ac:spMk id="11" creationId="{E03BF673-8C68-4092-BF1B-53C57EFEC21F}"/>
          </ac:spMkLst>
        </pc:spChg>
        <pc:spChg chg="add">
          <ac:chgData name="Kenneth" userId="e6c3de41-b5ba-4680-b536-35921ec7cdb7" providerId="ADAL" clId="{1D3551F9-3F74-4F57-9D97-7934FE46C74F}" dt="2021-02-04T20:24:10.940" v="3049" actId="26606"/>
          <ac:spMkLst>
            <pc:docMk/>
            <pc:sldMk cId="1505873301" sldId="530"/>
            <ac:spMk id="13" creationId="{B1BDB70B-F0E6-4867-818F-C582494FB6D6}"/>
          </ac:spMkLst>
        </pc:spChg>
        <pc:spChg chg="add mod">
          <ac:chgData name="Kenneth" userId="e6c3de41-b5ba-4680-b536-35921ec7cdb7" providerId="ADAL" clId="{1D3551F9-3F74-4F57-9D97-7934FE46C74F}" dt="2021-02-04T20:24:35.397" v="3054" actId="1076"/>
          <ac:spMkLst>
            <pc:docMk/>
            <pc:sldMk cId="1505873301" sldId="530"/>
            <ac:spMk id="22" creationId="{3BBD2B2C-11BD-411A-911D-D640641021FE}"/>
          </ac:spMkLst>
        </pc:spChg>
        <pc:spChg chg="add mod">
          <ac:chgData name="Kenneth" userId="e6c3de41-b5ba-4680-b536-35921ec7cdb7" providerId="ADAL" clId="{1D3551F9-3F74-4F57-9D97-7934FE46C74F}" dt="2021-02-04T20:24:35.397" v="3054" actId="1076"/>
          <ac:spMkLst>
            <pc:docMk/>
            <pc:sldMk cId="1505873301" sldId="530"/>
            <ac:spMk id="23" creationId="{A64B56C5-12D0-4840-9FD4-050CF3DEEABF}"/>
          </ac:spMkLst>
        </pc:spChg>
        <pc:spChg chg="add mod">
          <ac:chgData name="Kenneth" userId="e6c3de41-b5ba-4680-b536-35921ec7cdb7" providerId="ADAL" clId="{1D3551F9-3F74-4F57-9D97-7934FE46C74F}" dt="2021-02-04T20:25:20.037" v="3061" actId="1076"/>
          <ac:spMkLst>
            <pc:docMk/>
            <pc:sldMk cId="1505873301" sldId="530"/>
            <ac:spMk id="24" creationId="{73DBE019-8084-4F9D-85E9-50E7E208AB79}"/>
          </ac:spMkLst>
        </pc:spChg>
        <pc:grpChg chg="add">
          <ac:chgData name="Kenneth" userId="e6c3de41-b5ba-4680-b536-35921ec7cdb7" providerId="ADAL" clId="{1D3551F9-3F74-4F57-9D97-7934FE46C74F}" dt="2021-02-04T20:24:10.940" v="3049" actId="26606"/>
          <ac:grpSpMkLst>
            <pc:docMk/>
            <pc:sldMk cId="1505873301" sldId="530"/>
            <ac:grpSpMk id="15" creationId="{1E52C707-F508-47B5-8864-8CC3EE0F030B}"/>
          </ac:grpSpMkLst>
        </pc:grpChg>
      </pc:sldChg>
      <pc:sldChg chg="modSp add mod ord">
        <pc:chgData name="Kenneth" userId="e6c3de41-b5ba-4680-b536-35921ec7cdb7" providerId="ADAL" clId="{1D3551F9-3F74-4F57-9D97-7934FE46C74F}" dt="2021-02-04T17:08:18.987" v="2988" actId="20577"/>
        <pc:sldMkLst>
          <pc:docMk/>
          <pc:sldMk cId="318480040" sldId="531"/>
        </pc:sldMkLst>
        <pc:spChg chg="mod">
          <ac:chgData name="Kenneth" userId="e6c3de41-b5ba-4680-b536-35921ec7cdb7" providerId="ADAL" clId="{1D3551F9-3F74-4F57-9D97-7934FE46C74F}" dt="2021-02-04T17:08:18.987" v="2988" actId="20577"/>
          <ac:spMkLst>
            <pc:docMk/>
            <pc:sldMk cId="318480040" sldId="531"/>
            <ac:spMk id="27" creationId="{AFB5FDB4-24DC-4228-BFAA-6D2002391308}"/>
          </ac:spMkLst>
        </pc:spChg>
      </pc:sldChg>
      <pc:sldChg chg="modSp add mod ord">
        <pc:chgData name="Kenneth" userId="e6c3de41-b5ba-4680-b536-35921ec7cdb7" providerId="ADAL" clId="{1D3551F9-3F74-4F57-9D97-7934FE46C74F}" dt="2021-02-04T17:27:05.592" v="2999" actId="20577"/>
        <pc:sldMkLst>
          <pc:docMk/>
          <pc:sldMk cId="3834477963" sldId="532"/>
        </pc:sldMkLst>
        <pc:spChg chg="mod">
          <ac:chgData name="Kenneth" userId="e6c3de41-b5ba-4680-b536-35921ec7cdb7" providerId="ADAL" clId="{1D3551F9-3F74-4F57-9D97-7934FE46C74F}" dt="2021-02-04T17:27:05.592" v="2999" actId="20577"/>
          <ac:spMkLst>
            <pc:docMk/>
            <pc:sldMk cId="3834477963" sldId="532"/>
            <ac:spMk id="2" creationId="{3D4E63BC-5042-4BD6-8658-FED5B13D813F}"/>
          </ac:spMkLst>
        </pc:spChg>
        <pc:spChg chg="mod">
          <ac:chgData name="Kenneth" userId="e6c3de41-b5ba-4680-b536-35921ec7cdb7" providerId="ADAL" clId="{1D3551F9-3F74-4F57-9D97-7934FE46C74F}" dt="2021-02-04T17:27:02.086" v="2997" actId="20577"/>
          <ac:spMkLst>
            <pc:docMk/>
            <pc:sldMk cId="3834477963" sldId="532"/>
            <ac:spMk id="3" creationId="{E42EA380-D846-40C5-B906-2B6D14C0DCAE}"/>
          </ac:spMkLst>
        </pc:spChg>
      </pc:sldChg>
      <pc:sldChg chg="delSp modSp add mod ord">
        <pc:chgData name="Kenneth" userId="e6c3de41-b5ba-4680-b536-35921ec7cdb7" providerId="ADAL" clId="{1D3551F9-3F74-4F57-9D97-7934FE46C74F}" dt="2021-02-04T22:22:54.870" v="3098"/>
        <pc:sldMkLst>
          <pc:docMk/>
          <pc:sldMk cId="3708578742" sldId="533"/>
        </pc:sldMkLst>
        <pc:spChg chg="mod">
          <ac:chgData name="Kenneth" userId="e6c3de41-b5ba-4680-b536-35921ec7cdb7" providerId="ADAL" clId="{1D3551F9-3F74-4F57-9D97-7934FE46C74F}" dt="2021-02-04T22:11:56.453" v="3097" actId="20577"/>
          <ac:spMkLst>
            <pc:docMk/>
            <pc:sldMk cId="3708578742" sldId="533"/>
            <ac:spMk id="27" creationId="{AFB5FDB4-24DC-4228-BFAA-6D2002391308}"/>
          </ac:spMkLst>
        </pc:spChg>
        <pc:picChg chg="del">
          <ac:chgData name="Kenneth" userId="e6c3de41-b5ba-4680-b536-35921ec7cdb7" providerId="ADAL" clId="{1D3551F9-3F74-4F57-9D97-7934FE46C74F}" dt="2021-02-04T22:22:54.870" v="3098"/>
          <ac:picMkLst>
            <pc:docMk/>
            <pc:sldMk cId="3708578742" sldId="533"/>
            <ac:picMk id="2" creationId="{BAF0DFCF-0392-49DF-85E7-AA97480DBF92}"/>
          </ac:picMkLst>
        </pc:picChg>
      </pc:sldChg>
      <pc:sldChg chg="modSp mod">
        <pc:chgData name="Kenneth" userId="e6c3de41-b5ba-4680-b536-35921ec7cdb7" providerId="ADAL" clId="{1D3551F9-3F74-4F57-9D97-7934FE46C74F}" dt="2021-02-04T22:26:03.351" v="3111" actId="20577"/>
        <pc:sldMkLst>
          <pc:docMk/>
          <pc:sldMk cId="3417038751" sldId="534"/>
        </pc:sldMkLst>
        <pc:spChg chg="mod">
          <ac:chgData name="Kenneth" userId="e6c3de41-b5ba-4680-b536-35921ec7cdb7" providerId="ADAL" clId="{1D3551F9-3F74-4F57-9D97-7934FE46C74F}" dt="2021-02-04T22:23:51.831" v="3109" actId="20577"/>
          <ac:spMkLst>
            <pc:docMk/>
            <pc:sldMk cId="3417038751" sldId="534"/>
            <ac:spMk id="2" creationId="{3D4E63BC-5042-4BD6-8658-FED5B13D813F}"/>
          </ac:spMkLst>
        </pc:spChg>
        <pc:spChg chg="mod">
          <ac:chgData name="Kenneth" userId="e6c3de41-b5ba-4680-b536-35921ec7cdb7" providerId="ADAL" clId="{1D3551F9-3F74-4F57-9D97-7934FE46C74F}" dt="2021-02-04T22:26:03.351" v="3111" actId="20577"/>
          <ac:spMkLst>
            <pc:docMk/>
            <pc:sldMk cId="3417038751" sldId="534"/>
            <ac:spMk id="3" creationId="{E42EA380-D846-40C5-B906-2B6D14C0DCAE}"/>
          </ac:spMkLst>
        </pc:spChg>
      </pc:sldChg>
      <pc:sldChg chg="modSp add mod ord">
        <pc:chgData name="Kenneth" userId="e6c3de41-b5ba-4680-b536-35921ec7cdb7" providerId="ADAL" clId="{1D3551F9-3F74-4F57-9D97-7934FE46C74F}" dt="2021-02-05T01:22:14.536" v="3118"/>
        <pc:sldMkLst>
          <pc:docMk/>
          <pc:sldMk cId="505060975" sldId="535"/>
        </pc:sldMkLst>
        <pc:spChg chg="mod">
          <ac:chgData name="Kenneth" userId="e6c3de41-b5ba-4680-b536-35921ec7cdb7" providerId="ADAL" clId="{1D3551F9-3F74-4F57-9D97-7934FE46C74F}" dt="2021-02-05T01:22:14.536" v="3118"/>
          <ac:spMkLst>
            <pc:docMk/>
            <pc:sldMk cId="505060975" sldId="535"/>
            <ac:spMk id="27" creationId="{AFB5FDB4-24DC-4228-BFAA-6D2002391308}"/>
          </ac:spMkLst>
        </pc:spChg>
      </pc:sldChg>
      <pc:sldChg chg="add del">
        <pc:chgData name="Kenneth" userId="e6c3de41-b5ba-4680-b536-35921ec7cdb7" providerId="ADAL" clId="{1D3551F9-3F74-4F57-9D97-7934FE46C74F}" dt="2021-02-04T22:23:19.410" v="3100"/>
        <pc:sldMkLst>
          <pc:docMk/>
          <pc:sldMk cId="2474321520" sldId="535"/>
        </pc:sldMkLst>
      </pc:sldChg>
      <pc:sldChg chg="modSp add mod ord">
        <pc:chgData name="Kenneth" userId="e6c3de41-b5ba-4680-b536-35921ec7cdb7" providerId="ADAL" clId="{1D3551F9-3F74-4F57-9D97-7934FE46C74F}" dt="2021-02-05T03:06:06.217" v="3143"/>
        <pc:sldMkLst>
          <pc:docMk/>
          <pc:sldMk cId="1890642456" sldId="536"/>
        </pc:sldMkLst>
        <pc:spChg chg="mod">
          <ac:chgData name="Kenneth" userId="e6c3de41-b5ba-4680-b536-35921ec7cdb7" providerId="ADAL" clId="{1D3551F9-3F74-4F57-9D97-7934FE46C74F}" dt="2021-02-05T03:06:06.217" v="3143"/>
          <ac:spMkLst>
            <pc:docMk/>
            <pc:sldMk cId="1890642456" sldId="536"/>
            <ac:spMk id="2" creationId="{3D4E63BC-5042-4BD6-8658-FED5B13D813F}"/>
          </ac:spMkLst>
        </pc:spChg>
        <pc:spChg chg="mod">
          <ac:chgData name="Kenneth" userId="e6c3de41-b5ba-4680-b536-35921ec7cdb7" providerId="ADAL" clId="{1D3551F9-3F74-4F57-9D97-7934FE46C74F}" dt="2021-02-05T02:04:44.264" v="3133" actId="20577"/>
          <ac:spMkLst>
            <pc:docMk/>
            <pc:sldMk cId="1890642456" sldId="536"/>
            <ac:spMk id="3" creationId="{E42EA380-D846-40C5-B906-2B6D14C0DCAE}"/>
          </ac:spMkLst>
        </pc:spChg>
      </pc:sldChg>
      <pc:sldChg chg="modSp add mod ord">
        <pc:chgData name="Kenneth" userId="e6c3de41-b5ba-4680-b536-35921ec7cdb7" providerId="ADAL" clId="{1D3551F9-3F74-4F57-9D97-7934FE46C74F}" dt="2021-02-05T02:32:59.413" v="3140" actId="20577"/>
        <pc:sldMkLst>
          <pc:docMk/>
          <pc:sldMk cId="43729179" sldId="537"/>
        </pc:sldMkLst>
        <pc:spChg chg="mod">
          <ac:chgData name="Kenneth" userId="e6c3de41-b5ba-4680-b536-35921ec7cdb7" providerId="ADAL" clId="{1D3551F9-3F74-4F57-9D97-7934FE46C74F}" dt="2021-02-05T02:32:59.413" v="3140" actId="20577"/>
          <ac:spMkLst>
            <pc:docMk/>
            <pc:sldMk cId="43729179" sldId="537"/>
            <ac:spMk id="27" creationId="{AFB5FDB4-24DC-4228-BFAA-6D2002391308}"/>
          </ac:spMkLst>
        </pc:spChg>
      </pc:sldChg>
      <pc:sldChg chg="modSp mod">
        <pc:chgData name="Kenneth" userId="e6c3de41-b5ba-4680-b536-35921ec7cdb7" providerId="ADAL" clId="{1D3551F9-3F74-4F57-9D97-7934FE46C74F}" dt="2021-02-05T03:10:13.606" v="3155" actId="20577"/>
        <pc:sldMkLst>
          <pc:docMk/>
          <pc:sldMk cId="3365388690" sldId="538"/>
        </pc:sldMkLst>
        <pc:spChg chg="mod">
          <ac:chgData name="Kenneth" userId="e6c3de41-b5ba-4680-b536-35921ec7cdb7" providerId="ADAL" clId="{1D3551F9-3F74-4F57-9D97-7934FE46C74F}" dt="2021-02-05T03:06:44.922" v="3144"/>
          <ac:spMkLst>
            <pc:docMk/>
            <pc:sldMk cId="3365388690" sldId="538"/>
            <ac:spMk id="2" creationId="{3D4E63BC-5042-4BD6-8658-FED5B13D813F}"/>
          </ac:spMkLst>
        </pc:spChg>
        <pc:spChg chg="mod">
          <ac:chgData name="Kenneth" userId="e6c3de41-b5ba-4680-b536-35921ec7cdb7" providerId="ADAL" clId="{1D3551F9-3F74-4F57-9D97-7934FE46C74F}" dt="2021-02-05T03:10:13.606" v="3155" actId="20577"/>
          <ac:spMkLst>
            <pc:docMk/>
            <pc:sldMk cId="3365388690" sldId="538"/>
            <ac:spMk id="3" creationId="{E42EA380-D846-40C5-B906-2B6D14C0DCAE}"/>
          </ac:spMkLst>
        </pc:spChg>
      </pc:sldChg>
      <pc:sldChg chg="modSp add mod ord">
        <pc:chgData name="Kenneth" userId="e6c3de41-b5ba-4680-b536-35921ec7cdb7" providerId="ADAL" clId="{1D3551F9-3F74-4F57-9D97-7934FE46C74F}" dt="2021-02-05T12:13:00.708" v="3189" actId="20577"/>
        <pc:sldMkLst>
          <pc:docMk/>
          <pc:sldMk cId="3586268951" sldId="539"/>
        </pc:sldMkLst>
        <pc:spChg chg="mod">
          <ac:chgData name="Kenneth" userId="e6c3de41-b5ba-4680-b536-35921ec7cdb7" providerId="ADAL" clId="{1D3551F9-3F74-4F57-9D97-7934FE46C74F}" dt="2021-02-05T12:13:00.708" v="3189" actId="20577"/>
          <ac:spMkLst>
            <pc:docMk/>
            <pc:sldMk cId="3586268951" sldId="539"/>
            <ac:spMk id="27" creationId="{AFB5FDB4-24DC-4228-BFAA-6D2002391308}"/>
          </ac:spMkLst>
        </pc:spChg>
      </pc:sldChg>
      <pc:sldChg chg="modSp add mod ord">
        <pc:chgData name="Kenneth" userId="e6c3de41-b5ba-4680-b536-35921ec7cdb7" providerId="ADAL" clId="{1D3551F9-3F74-4F57-9D97-7934FE46C74F}" dt="2021-02-05T16:10:27.700" v="3231" actId="20577"/>
        <pc:sldMkLst>
          <pc:docMk/>
          <pc:sldMk cId="2994948583" sldId="540"/>
        </pc:sldMkLst>
        <pc:spChg chg="mod">
          <ac:chgData name="Kenneth" userId="e6c3de41-b5ba-4680-b536-35921ec7cdb7" providerId="ADAL" clId="{1D3551F9-3F74-4F57-9D97-7934FE46C74F}" dt="2021-02-05T16:10:07.880" v="3199"/>
          <ac:spMkLst>
            <pc:docMk/>
            <pc:sldMk cId="2994948583" sldId="540"/>
            <ac:spMk id="2" creationId="{3D4E63BC-5042-4BD6-8658-FED5B13D813F}"/>
          </ac:spMkLst>
        </pc:spChg>
        <pc:spChg chg="mod">
          <ac:chgData name="Kenneth" userId="e6c3de41-b5ba-4680-b536-35921ec7cdb7" providerId="ADAL" clId="{1D3551F9-3F74-4F57-9D97-7934FE46C74F}" dt="2021-02-05T16:10:27.700" v="3231" actId="20577"/>
          <ac:spMkLst>
            <pc:docMk/>
            <pc:sldMk cId="2994948583" sldId="540"/>
            <ac:spMk id="3" creationId="{E42EA380-D846-40C5-B906-2B6D14C0DCAE}"/>
          </ac:spMkLst>
        </pc:spChg>
      </pc:sldChg>
      <pc:sldMasterChg chg="del delSldLayout">
        <pc:chgData name="Kenneth" userId="e6c3de41-b5ba-4680-b536-35921ec7cdb7" providerId="ADAL" clId="{1D3551F9-3F74-4F57-9D97-7934FE46C74F}" dt="2021-02-03T15:30:11.242" v="455" actId="47"/>
        <pc:sldMasterMkLst>
          <pc:docMk/>
          <pc:sldMasterMk cId="11789091" sldId="2147483687"/>
        </pc:sldMasterMkLst>
        <pc:sldLayoutChg chg="del">
          <pc:chgData name="Kenneth" userId="e6c3de41-b5ba-4680-b536-35921ec7cdb7" providerId="ADAL" clId="{1D3551F9-3F74-4F57-9D97-7934FE46C74F}" dt="2021-02-03T15:30:11.242" v="455" actId="47"/>
          <pc:sldLayoutMkLst>
            <pc:docMk/>
            <pc:sldMasterMk cId="11789091" sldId="2147483687"/>
            <pc:sldLayoutMk cId="2515712914" sldId="2147483688"/>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2197344348" sldId="2147483689"/>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922890450" sldId="2147483690"/>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700754502" sldId="2147483691"/>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3906151244" sldId="2147483692"/>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1460082690" sldId="2147483693"/>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A751D6C-BC0B-4B17-8C94-29F8EB94EB8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597838B-6EEA-498A-B955-953E104CDBD9}">
      <dgm:prSet/>
      <dgm:spPr/>
      <dgm:t>
        <a:bodyPr/>
        <a:lstStyle/>
        <a:p>
          <a:r>
            <a:rPr lang="en-US"/>
            <a:t>Technically, the AWS CloudShell can run AWS CLI commands without running the aws configure command, but we want this script to be able to run anywhere, not just the CloudShell.</a:t>
          </a:r>
        </a:p>
      </dgm:t>
    </dgm:pt>
    <dgm:pt modelId="{A89D5E48-9944-4D0B-955E-9BA4D8E2CDF1}" type="parTrans" cxnId="{B0ED032A-7F44-40D5-AB8F-0FE7A15C9E7D}">
      <dgm:prSet/>
      <dgm:spPr/>
      <dgm:t>
        <a:bodyPr/>
        <a:lstStyle/>
        <a:p>
          <a:endParaRPr lang="en-US"/>
        </a:p>
      </dgm:t>
    </dgm:pt>
    <dgm:pt modelId="{E3F8DDF4-3D4A-423B-9B4F-38A9A4E17712}" type="sibTrans" cxnId="{B0ED032A-7F44-40D5-AB8F-0FE7A15C9E7D}">
      <dgm:prSet/>
      <dgm:spPr/>
      <dgm:t>
        <a:bodyPr/>
        <a:lstStyle/>
        <a:p>
          <a:endParaRPr lang="en-US"/>
        </a:p>
      </dgm:t>
    </dgm:pt>
    <dgm:pt modelId="{ABD57345-4358-4B6C-A843-18362BC167A7}">
      <dgm:prSet/>
      <dgm:spPr/>
      <dgm:t>
        <a:bodyPr/>
        <a:lstStyle/>
        <a:p>
          <a:r>
            <a:rPr lang="en-US"/>
            <a:t>Normally, the CloudShell uses the permissions of the user who has logged into the Web Console.</a:t>
          </a:r>
        </a:p>
      </dgm:t>
    </dgm:pt>
    <dgm:pt modelId="{3E12CCD8-4F1B-432F-B511-7572C9744DB4}" type="parTrans" cxnId="{1A07F1BB-0EEF-45D2-AA10-4E32BD3D1C3E}">
      <dgm:prSet/>
      <dgm:spPr/>
      <dgm:t>
        <a:bodyPr/>
        <a:lstStyle/>
        <a:p>
          <a:endParaRPr lang="en-US"/>
        </a:p>
      </dgm:t>
    </dgm:pt>
    <dgm:pt modelId="{8B26C978-B761-4202-BB6B-D1A66A94D1A5}" type="sibTrans" cxnId="{1A07F1BB-0EEF-45D2-AA10-4E32BD3D1C3E}">
      <dgm:prSet/>
      <dgm:spPr/>
      <dgm:t>
        <a:bodyPr/>
        <a:lstStyle/>
        <a:p>
          <a:endParaRPr lang="en-US"/>
        </a:p>
      </dgm:t>
    </dgm:pt>
    <dgm:pt modelId="{83108BB8-0800-4136-AB18-21BB4FCE65A5}">
      <dgm:prSet/>
      <dgm:spPr/>
      <dgm:t>
        <a:bodyPr/>
        <a:lstStyle/>
        <a:p>
          <a:r>
            <a:rPr lang="en-US" b="1"/>
            <a:t>DO NOT </a:t>
          </a:r>
          <a:r>
            <a:rPr lang="en-US"/>
            <a:t>run aws configure on an EC2 instance, lest your ~/.aws/credentials file get compromised!</a:t>
          </a:r>
        </a:p>
      </dgm:t>
    </dgm:pt>
    <dgm:pt modelId="{9C3F7DE5-08B9-4291-A5BC-89B322BE9FB5}" type="parTrans" cxnId="{C22B8EDE-578B-4AC8-939D-DDBE72FDF1AE}">
      <dgm:prSet/>
      <dgm:spPr/>
      <dgm:t>
        <a:bodyPr/>
        <a:lstStyle/>
        <a:p>
          <a:endParaRPr lang="en-US"/>
        </a:p>
      </dgm:t>
    </dgm:pt>
    <dgm:pt modelId="{CF4269CD-D461-41C3-9ED6-95DBBF2AC85C}" type="sibTrans" cxnId="{C22B8EDE-578B-4AC8-939D-DDBE72FDF1AE}">
      <dgm:prSet/>
      <dgm:spPr/>
      <dgm:t>
        <a:bodyPr/>
        <a:lstStyle/>
        <a:p>
          <a:endParaRPr lang="en-US"/>
        </a:p>
      </dgm:t>
    </dgm:pt>
    <dgm:pt modelId="{50926CC7-3834-42DB-98D7-F865D57CFA07}">
      <dgm:prSet/>
      <dgm:spPr/>
      <dgm:t>
        <a:bodyPr/>
        <a:lstStyle/>
        <a:p>
          <a:r>
            <a:rPr lang="en-US"/>
            <a:t>Since the CloudShell can only be accessed via the Web Console, running it is an acceptable risk for this workshop.</a:t>
          </a:r>
        </a:p>
      </dgm:t>
    </dgm:pt>
    <dgm:pt modelId="{2C466223-50B4-4892-8181-C304CDB371F1}" type="parTrans" cxnId="{EA626A75-C780-43C3-BD1B-941320D33783}">
      <dgm:prSet/>
      <dgm:spPr/>
      <dgm:t>
        <a:bodyPr/>
        <a:lstStyle/>
        <a:p>
          <a:endParaRPr lang="en-US"/>
        </a:p>
      </dgm:t>
    </dgm:pt>
    <dgm:pt modelId="{F4659D69-BD10-436A-A315-5657BA1C8CF4}" type="sibTrans" cxnId="{EA626A75-C780-43C3-BD1B-941320D33783}">
      <dgm:prSet/>
      <dgm:spPr/>
      <dgm:t>
        <a:bodyPr/>
        <a:lstStyle/>
        <a:p>
          <a:endParaRPr lang="en-US"/>
        </a:p>
      </dgm:t>
    </dgm:pt>
    <dgm:pt modelId="{77684BFA-8B3D-4E1A-9E9D-2CE058CAF75C}" type="pres">
      <dgm:prSet presAssocID="{0A751D6C-BC0B-4B17-8C94-29F8EB94EB8A}" presName="root" presStyleCnt="0">
        <dgm:presLayoutVars>
          <dgm:dir/>
          <dgm:resizeHandles val="exact"/>
        </dgm:presLayoutVars>
      </dgm:prSet>
      <dgm:spPr/>
    </dgm:pt>
    <dgm:pt modelId="{13AAEABD-3BC7-4C89-B4E4-DA824CE989D5}" type="pres">
      <dgm:prSet presAssocID="{E597838B-6EEA-498A-B955-953E104CDBD9}" presName="compNode" presStyleCnt="0"/>
      <dgm:spPr/>
    </dgm:pt>
    <dgm:pt modelId="{FA0E1620-D1C6-4A42-9E64-87D17043D2A6}" type="pres">
      <dgm:prSet presAssocID="{E597838B-6EEA-498A-B955-953E104CDBD9}" presName="bgRect" presStyleLbl="bgShp" presStyleIdx="0" presStyleCnt="4"/>
      <dgm:spPr/>
    </dgm:pt>
    <dgm:pt modelId="{9537D1A6-535B-4876-A64B-9C5648453F18}" type="pres">
      <dgm:prSet presAssocID="{E597838B-6EEA-498A-B955-953E104CDB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D846567-3EE3-49CC-A756-BFCA0FF3090F}" type="pres">
      <dgm:prSet presAssocID="{E597838B-6EEA-498A-B955-953E104CDBD9}" presName="spaceRect" presStyleCnt="0"/>
      <dgm:spPr/>
    </dgm:pt>
    <dgm:pt modelId="{6610FF21-59F1-4083-9200-1F3972B7FFA7}" type="pres">
      <dgm:prSet presAssocID="{E597838B-6EEA-498A-B955-953E104CDBD9}" presName="parTx" presStyleLbl="revTx" presStyleIdx="0" presStyleCnt="4">
        <dgm:presLayoutVars>
          <dgm:chMax val="0"/>
          <dgm:chPref val="0"/>
        </dgm:presLayoutVars>
      </dgm:prSet>
      <dgm:spPr/>
    </dgm:pt>
    <dgm:pt modelId="{DEADF856-4848-4E0F-9A26-21831BDE89C1}" type="pres">
      <dgm:prSet presAssocID="{E3F8DDF4-3D4A-423B-9B4F-38A9A4E17712}" presName="sibTrans" presStyleCnt="0"/>
      <dgm:spPr/>
    </dgm:pt>
    <dgm:pt modelId="{0727698B-9203-4D2B-A3C0-B7451654FA2A}" type="pres">
      <dgm:prSet presAssocID="{ABD57345-4358-4B6C-A843-18362BC167A7}" presName="compNode" presStyleCnt="0"/>
      <dgm:spPr/>
    </dgm:pt>
    <dgm:pt modelId="{4CDF2DCC-4713-4564-B5BF-CEA8FD2A7C5A}" type="pres">
      <dgm:prSet presAssocID="{ABD57345-4358-4B6C-A843-18362BC167A7}" presName="bgRect" presStyleLbl="bgShp" presStyleIdx="1" presStyleCnt="4"/>
      <dgm:spPr/>
    </dgm:pt>
    <dgm:pt modelId="{604F8D35-7E92-4E25-9169-705AD648C889}" type="pres">
      <dgm:prSet presAssocID="{ABD57345-4358-4B6C-A843-18362BC167A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rsor"/>
        </a:ext>
      </dgm:extLst>
    </dgm:pt>
    <dgm:pt modelId="{84BD7C08-7CA8-4352-9B5D-48AAF1DE362B}" type="pres">
      <dgm:prSet presAssocID="{ABD57345-4358-4B6C-A843-18362BC167A7}" presName="spaceRect" presStyleCnt="0"/>
      <dgm:spPr/>
    </dgm:pt>
    <dgm:pt modelId="{7A9B34B6-F084-4EAA-AB25-8685C0B8443D}" type="pres">
      <dgm:prSet presAssocID="{ABD57345-4358-4B6C-A843-18362BC167A7}" presName="parTx" presStyleLbl="revTx" presStyleIdx="1" presStyleCnt="4">
        <dgm:presLayoutVars>
          <dgm:chMax val="0"/>
          <dgm:chPref val="0"/>
        </dgm:presLayoutVars>
      </dgm:prSet>
      <dgm:spPr/>
    </dgm:pt>
    <dgm:pt modelId="{298D25ED-3FD2-4D77-888D-9CFE11164000}" type="pres">
      <dgm:prSet presAssocID="{8B26C978-B761-4202-BB6B-D1A66A94D1A5}" presName="sibTrans" presStyleCnt="0"/>
      <dgm:spPr/>
    </dgm:pt>
    <dgm:pt modelId="{2A739F6B-BB4E-4097-9B42-E835DF992E71}" type="pres">
      <dgm:prSet presAssocID="{83108BB8-0800-4136-AB18-21BB4FCE65A5}" presName="compNode" presStyleCnt="0"/>
      <dgm:spPr/>
    </dgm:pt>
    <dgm:pt modelId="{259F1957-16BF-48CA-8930-003EA7B6DF7F}" type="pres">
      <dgm:prSet presAssocID="{83108BB8-0800-4136-AB18-21BB4FCE65A5}" presName="bgRect" presStyleLbl="bgShp" presStyleIdx="2" presStyleCnt="4"/>
      <dgm:spPr/>
    </dgm:pt>
    <dgm:pt modelId="{0BADFCDC-E574-4327-A8CB-1857F388926A}" type="pres">
      <dgm:prSet presAssocID="{83108BB8-0800-4136-AB18-21BB4FCE65A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F762D74C-4E07-40BC-9F9D-2FD17E320A26}" type="pres">
      <dgm:prSet presAssocID="{83108BB8-0800-4136-AB18-21BB4FCE65A5}" presName="spaceRect" presStyleCnt="0"/>
      <dgm:spPr/>
    </dgm:pt>
    <dgm:pt modelId="{7AC92394-0289-4D37-94A6-8F6F55BEF95D}" type="pres">
      <dgm:prSet presAssocID="{83108BB8-0800-4136-AB18-21BB4FCE65A5}" presName="parTx" presStyleLbl="revTx" presStyleIdx="2" presStyleCnt="4">
        <dgm:presLayoutVars>
          <dgm:chMax val="0"/>
          <dgm:chPref val="0"/>
        </dgm:presLayoutVars>
      </dgm:prSet>
      <dgm:spPr/>
    </dgm:pt>
    <dgm:pt modelId="{433F721A-2857-4ED6-985F-DE9DA1D41B33}" type="pres">
      <dgm:prSet presAssocID="{CF4269CD-D461-41C3-9ED6-95DBBF2AC85C}" presName="sibTrans" presStyleCnt="0"/>
      <dgm:spPr/>
    </dgm:pt>
    <dgm:pt modelId="{405166D0-71A5-46F2-9261-7464194A856E}" type="pres">
      <dgm:prSet presAssocID="{50926CC7-3834-42DB-98D7-F865D57CFA07}" presName="compNode" presStyleCnt="0"/>
      <dgm:spPr/>
    </dgm:pt>
    <dgm:pt modelId="{2CFA522C-0571-4331-AAE8-975A7BE1D181}" type="pres">
      <dgm:prSet presAssocID="{50926CC7-3834-42DB-98D7-F865D57CFA07}" presName="bgRect" presStyleLbl="bgShp" presStyleIdx="3" presStyleCnt="4"/>
      <dgm:spPr/>
    </dgm:pt>
    <dgm:pt modelId="{64DDF7C6-09D6-4DDD-AA7F-F1CFBC45C334}" type="pres">
      <dgm:prSet presAssocID="{50926CC7-3834-42DB-98D7-F865D57CF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B658F6E0-C323-4224-855A-C8D17991010B}" type="pres">
      <dgm:prSet presAssocID="{50926CC7-3834-42DB-98D7-F865D57CFA07}" presName="spaceRect" presStyleCnt="0"/>
      <dgm:spPr/>
    </dgm:pt>
    <dgm:pt modelId="{6191A668-D3F6-47E9-AE74-76BAE4C79A95}" type="pres">
      <dgm:prSet presAssocID="{50926CC7-3834-42DB-98D7-F865D57CFA07}" presName="parTx" presStyleLbl="revTx" presStyleIdx="3" presStyleCnt="4">
        <dgm:presLayoutVars>
          <dgm:chMax val="0"/>
          <dgm:chPref val="0"/>
        </dgm:presLayoutVars>
      </dgm:prSet>
      <dgm:spPr/>
    </dgm:pt>
  </dgm:ptLst>
  <dgm:cxnLst>
    <dgm:cxn modelId="{937F8224-4151-43BD-A443-0239CFD9A026}" type="presOf" srcId="{ABD57345-4358-4B6C-A843-18362BC167A7}" destId="{7A9B34B6-F084-4EAA-AB25-8685C0B8443D}" srcOrd="0" destOrd="0" presId="urn:microsoft.com/office/officeart/2018/2/layout/IconVerticalSolidList"/>
    <dgm:cxn modelId="{B0ED032A-7F44-40D5-AB8F-0FE7A15C9E7D}" srcId="{0A751D6C-BC0B-4B17-8C94-29F8EB94EB8A}" destId="{E597838B-6EEA-498A-B955-953E104CDBD9}" srcOrd="0" destOrd="0" parTransId="{A89D5E48-9944-4D0B-955E-9BA4D8E2CDF1}" sibTransId="{E3F8DDF4-3D4A-423B-9B4F-38A9A4E17712}"/>
    <dgm:cxn modelId="{BB96522C-82A4-4AA0-8699-EA2219476DD5}" type="presOf" srcId="{E597838B-6EEA-498A-B955-953E104CDBD9}" destId="{6610FF21-59F1-4083-9200-1F3972B7FFA7}" srcOrd="0" destOrd="0" presId="urn:microsoft.com/office/officeart/2018/2/layout/IconVerticalSolidList"/>
    <dgm:cxn modelId="{EA626A75-C780-43C3-BD1B-941320D33783}" srcId="{0A751D6C-BC0B-4B17-8C94-29F8EB94EB8A}" destId="{50926CC7-3834-42DB-98D7-F865D57CFA07}" srcOrd="3" destOrd="0" parTransId="{2C466223-50B4-4892-8181-C304CDB371F1}" sibTransId="{F4659D69-BD10-436A-A315-5657BA1C8CF4}"/>
    <dgm:cxn modelId="{8DCCA576-F719-43D4-8789-71953EBD63DF}" type="presOf" srcId="{83108BB8-0800-4136-AB18-21BB4FCE65A5}" destId="{7AC92394-0289-4D37-94A6-8F6F55BEF95D}" srcOrd="0" destOrd="0" presId="urn:microsoft.com/office/officeart/2018/2/layout/IconVerticalSolidList"/>
    <dgm:cxn modelId="{815EF78E-79E7-45B5-9FCD-B0DDAE91600B}" type="presOf" srcId="{0A751D6C-BC0B-4B17-8C94-29F8EB94EB8A}" destId="{77684BFA-8B3D-4E1A-9E9D-2CE058CAF75C}" srcOrd="0" destOrd="0" presId="urn:microsoft.com/office/officeart/2018/2/layout/IconVerticalSolidList"/>
    <dgm:cxn modelId="{1A07F1BB-0EEF-45D2-AA10-4E32BD3D1C3E}" srcId="{0A751D6C-BC0B-4B17-8C94-29F8EB94EB8A}" destId="{ABD57345-4358-4B6C-A843-18362BC167A7}" srcOrd="1" destOrd="0" parTransId="{3E12CCD8-4F1B-432F-B511-7572C9744DB4}" sibTransId="{8B26C978-B761-4202-BB6B-D1A66A94D1A5}"/>
    <dgm:cxn modelId="{F9B840BE-DF56-4440-A2BD-6534DB8D479A}" type="presOf" srcId="{50926CC7-3834-42DB-98D7-F865D57CFA07}" destId="{6191A668-D3F6-47E9-AE74-76BAE4C79A95}" srcOrd="0" destOrd="0" presId="urn:microsoft.com/office/officeart/2018/2/layout/IconVerticalSolidList"/>
    <dgm:cxn modelId="{C22B8EDE-578B-4AC8-939D-DDBE72FDF1AE}" srcId="{0A751D6C-BC0B-4B17-8C94-29F8EB94EB8A}" destId="{83108BB8-0800-4136-AB18-21BB4FCE65A5}" srcOrd="2" destOrd="0" parTransId="{9C3F7DE5-08B9-4291-A5BC-89B322BE9FB5}" sibTransId="{CF4269CD-D461-41C3-9ED6-95DBBF2AC85C}"/>
    <dgm:cxn modelId="{9647E47D-DF19-49EB-BCC7-7A880660945F}" type="presParOf" srcId="{77684BFA-8B3D-4E1A-9E9D-2CE058CAF75C}" destId="{13AAEABD-3BC7-4C89-B4E4-DA824CE989D5}" srcOrd="0" destOrd="0" presId="urn:microsoft.com/office/officeart/2018/2/layout/IconVerticalSolidList"/>
    <dgm:cxn modelId="{AF332CCE-EBE0-4498-AD20-DB2698620C8E}" type="presParOf" srcId="{13AAEABD-3BC7-4C89-B4E4-DA824CE989D5}" destId="{FA0E1620-D1C6-4A42-9E64-87D17043D2A6}" srcOrd="0" destOrd="0" presId="urn:microsoft.com/office/officeart/2018/2/layout/IconVerticalSolidList"/>
    <dgm:cxn modelId="{F89777C9-84B4-45EF-891A-44403989670C}" type="presParOf" srcId="{13AAEABD-3BC7-4C89-B4E4-DA824CE989D5}" destId="{9537D1A6-535B-4876-A64B-9C5648453F18}" srcOrd="1" destOrd="0" presId="urn:microsoft.com/office/officeart/2018/2/layout/IconVerticalSolidList"/>
    <dgm:cxn modelId="{17E3FDA6-CD55-4C31-89C1-BA03DF581F98}" type="presParOf" srcId="{13AAEABD-3BC7-4C89-B4E4-DA824CE989D5}" destId="{8D846567-3EE3-49CC-A756-BFCA0FF3090F}" srcOrd="2" destOrd="0" presId="urn:microsoft.com/office/officeart/2018/2/layout/IconVerticalSolidList"/>
    <dgm:cxn modelId="{3935070C-7D31-4FDF-8157-EC2002D1BE5E}" type="presParOf" srcId="{13AAEABD-3BC7-4C89-B4E4-DA824CE989D5}" destId="{6610FF21-59F1-4083-9200-1F3972B7FFA7}" srcOrd="3" destOrd="0" presId="urn:microsoft.com/office/officeart/2018/2/layout/IconVerticalSolidList"/>
    <dgm:cxn modelId="{9B89C0BE-7EDF-4F28-BDBE-F85460E34639}" type="presParOf" srcId="{77684BFA-8B3D-4E1A-9E9D-2CE058CAF75C}" destId="{DEADF856-4848-4E0F-9A26-21831BDE89C1}" srcOrd="1" destOrd="0" presId="urn:microsoft.com/office/officeart/2018/2/layout/IconVerticalSolidList"/>
    <dgm:cxn modelId="{B2E41377-6CDB-4397-AA48-F0D950339092}" type="presParOf" srcId="{77684BFA-8B3D-4E1A-9E9D-2CE058CAF75C}" destId="{0727698B-9203-4D2B-A3C0-B7451654FA2A}" srcOrd="2" destOrd="0" presId="urn:microsoft.com/office/officeart/2018/2/layout/IconVerticalSolidList"/>
    <dgm:cxn modelId="{AA8DFBC6-4792-43A4-8552-6C89B826CE56}" type="presParOf" srcId="{0727698B-9203-4D2B-A3C0-B7451654FA2A}" destId="{4CDF2DCC-4713-4564-B5BF-CEA8FD2A7C5A}" srcOrd="0" destOrd="0" presId="urn:microsoft.com/office/officeart/2018/2/layout/IconVerticalSolidList"/>
    <dgm:cxn modelId="{66F71E86-0CEE-4DC1-A600-D22F126003E5}" type="presParOf" srcId="{0727698B-9203-4D2B-A3C0-B7451654FA2A}" destId="{604F8D35-7E92-4E25-9169-705AD648C889}" srcOrd="1" destOrd="0" presId="urn:microsoft.com/office/officeart/2018/2/layout/IconVerticalSolidList"/>
    <dgm:cxn modelId="{17641961-AB8C-4313-875F-E0E27D310CFC}" type="presParOf" srcId="{0727698B-9203-4D2B-A3C0-B7451654FA2A}" destId="{84BD7C08-7CA8-4352-9B5D-48AAF1DE362B}" srcOrd="2" destOrd="0" presId="urn:microsoft.com/office/officeart/2018/2/layout/IconVerticalSolidList"/>
    <dgm:cxn modelId="{614C3275-A934-4DD6-94C9-BA9BB4F65CA7}" type="presParOf" srcId="{0727698B-9203-4D2B-A3C0-B7451654FA2A}" destId="{7A9B34B6-F084-4EAA-AB25-8685C0B8443D}" srcOrd="3" destOrd="0" presId="urn:microsoft.com/office/officeart/2018/2/layout/IconVerticalSolidList"/>
    <dgm:cxn modelId="{00AD88AB-AC3D-4D06-9E79-6531490146E8}" type="presParOf" srcId="{77684BFA-8B3D-4E1A-9E9D-2CE058CAF75C}" destId="{298D25ED-3FD2-4D77-888D-9CFE11164000}" srcOrd="3" destOrd="0" presId="urn:microsoft.com/office/officeart/2018/2/layout/IconVerticalSolidList"/>
    <dgm:cxn modelId="{950F0E5B-7279-4A2D-9E59-F491718F56E5}" type="presParOf" srcId="{77684BFA-8B3D-4E1A-9E9D-2CE058CAF75C}" destId="{2A739F6B-BB4E-4097-9B42-E835DF992E71}" srcOrd="4" destOrd="0" presId="urn:microsoft.com/office/officeart/2018/2/layout/IconVerticalSolidList"/>
    <dgm:cxn modelId="{88506ED7-7021-41E0-8C4A-421C976F8DAA}" type="presParOf" srcId="{2A739F6B-BB4E-4097-9B42-E835DF992E71}" destId="{259F1957-16BF-48CA-8930-003EA7B6DF7F}" srcOrd="0" destOrd="0" presId="urn:microsoft.com/office/officeart/2018/2/layout/IconVerticalSolidList"/>
    <dgm:cxn modelId="{09A5632A-0741-45EB-AADC-E95B35147A32}" type="presParOf" srcId="{2A739F6B-BB4E-4097-9B42-E835DF992E71}" destId="{0BADFCDC-E574-4327-A8CB-1857F388926A}" srcOrd="1" destOrd="0" presId="urn:microsoft.com/office/officeart/2018/2/layout/IconVerticalSolidList"/>
    <dgm:cxn modelId="{30A1D6F4-7914-4FD9-9090-CEF028BA88AB}" type="presParOf" srcId="{2A739F6B-BB4E-4097-9B42-E835DF992E71}" destId="{F762D74C-4E07-40BC-9F9D-2FD17E320A26}" srcOrd="2" destOrd="0" presId="urn:microsoft.com/office/officeart/2018/2/layout/IconVerticalSolidList"/>
    <dgm:cxn modelId="{60616399-57BA-46FD-B480-32468E417B1B}" type="presParOf" srcId="{2A739F6B-BB4E-4097-9B42-E835DF992E71}" destId="{7AC92394-0289-4D37-94A6-8F6F55BEF95D}" srcOrd="3" destOrd="0" presId="urn:microsoft.com/office/officeart/2018/2/layout/IconVerticalSolidList"/>
    <dgm:cxn modelId="{D79A7A63-E0AC-43E5-9CC9-136F5A91B086}" type="presParOf" srcId="{77684BFA-8B3D-4E1A-9E9D-2CE058CAF75C}" destId="{433F721A-2857-4ED6-985F-DE9DA1D41B33}" srcOrd="5" destOrd="0" presId="urn:microsoft.com/office/officeart/2018/2/layout/IconVerticalSolidList"/>
    <dgm:cxn modelId="{D3F9D452-EEEA-4EB2-A36E-8E189C49DD56}" type="presParOf" srcId="{77684BFA-8B3D-4E1A-9E9D-2CE058CAF75C}" destId="{405166D0-71A5-46F2-9261-7464194A856E}" srcOrd="6" destOrd="0" presId="urn:microsoft.com/office/officeart/2018/2/layout/IconVerticalSolidList"/>
    <dgm:cxn modelId="{4264C2A4-677A-402C-8D3E-D924B74636DF}" type="presParOf" srcId="{405166D0-71A5-46F2-9261-7464194A856E}" destId="{2CFA522C-0571-4331-AAE8-975A7BE1D181}" srcOrd="0" destOrd="0" presId="urn:microsoft.com/office/officeart/2018/2/layout/IconVerticalSolidList"/>
    <dgm:cxn modelId="{A4BCDD38-4EDA-4FCB-BC75-9ABA4959EA62}" type="presParOf" srcId="{405166D0-71A5-46F2-9261-7464194A856E}" destId="{64DDF7C6-09D6-4DDD-AA7F-F1CFBC45C334}" srcOrd="1" destOrd="0" presId="urn:microsoft.com/office/officeart/2018/2/layout/IconVerticalSolidList"/>
    <dgm:cxn modelId="{48BE74DA-94A2-4C8D-A571-4407A2187A03}" type="presParOf" srcId="{405166D0-71A5-46F2-9261-7464194A856E}" destId="{B658F6E0-C323-4224-855A-C8D17991010B}" srcOrd="2" destOrd="0" presId="urn:microsoft.com/office/officeart/2018/2/layout/IconVerticalSolidList"/>
    <dgm:cxn modelId="{FF56DF09-468E-40C9-BFC2-A555AE0AE9D0}" type="presParOf" srcId="{405166D0-71A5-46F2-9261-7464194A856E}" destId="{6191A668-D3F6-47E9-AE74-76BAE4C79A9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E1620-D1C6-4A42-9E64-87D17043D2A6}">
      <dsp:nvSpPr>
        <dsp:cNvPr id="0" name=""/>
        <dsp:cNvSpPr/>
      </dsp:nvSpPr>
      <dsp:spPr>
        <a:xfrm>
          <a:off x="0" y="2174"/>
          <a:ext cx="6749521" cy="11022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7D1A6-535B-4876-A64B-9C5648453F18}">
      <dsp:nvSpPr>
        <dsp:cNvPr id="0" name=""/>
        <dsp:cNvSpPr/>
      </dsp:nvSpPr>
      <dsp:spPr>
        <a:xfrm>
          <a:off x="333416" y="250170"/>
          <a:ext cx="606210" cy="606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10FF21-59F1-4083-9200-1F3972B7FFA7}">
      <dsp:nvSpPr>
        <dsp:cNvPr id="0" name=""/>
        <dsp:cNvSpPr/>
      </dsp:nvSpPr>
      <dsp:spPr>
        <a:xfrm>
          <a:off x="1273043" y="2174"/>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Technically, the AWS CloudShell can run AWS CLI commands without running the aws configure command, but we want this script to be able to run anywhere, not just the CloudShell.</a:t>
          </a:r>
        </a:p>
      </dsp:txBody>
      <dsp:txXfrm>
        <a:off x="1273043" y="2174"/>
        <a:ext cx="5476477" cy="1102201"/>
      </dsp:txXfrm>
    </dsp:sp>
    <dsp:sp modelId="{4CDF2DCC-4713-4564-B5BF-CEA8FD2A7C5A}">
      <dsp:nvSpPr>
        <dsp:cNvPr id="0" name=""/>
        <dsp:cNvSpPr/>
      </dsp:nvSpPr>
      <dsp:spPr>
        <a:xfrm>
          <a:off x="0" y="1379926"/>
          <a:ext cx="6749521" cy="11022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F8D35-7E92-4E25-9169-705AD648C889}">
      <dsp:nvSpPr>
        <dsp:cNvPr id="0" name=""/>
        <dsp:cNvSpPr/>
      </dsp:nvSpPr>
      <dsp:spPr>
        <a:xfrm>
          <a:off x="333416" y="1627922"/>
          <a:ext cx="606210" cy="606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9B34B6-F084-4EAA-AB25-8685C0B8443D}">
      <dsp:nvSpPr>
        <dsp:cNvPr id="0" name=""/>
        <dsp:cNvSpPr/>
      </dsp:nvSpPr>
      <dsp:spPr>
        <a:xfrm>
          <a:off x="1273043" y="1379926"/>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Normally, the CloudShell uses the permissions of the user who has logged into the Web Console.</a:t>
          </a:r>
        </a:p>
      </dsp:txBody>
      <dsp:txXfrm>
        <a:off x="1273043" y="1379926"/>
        <a:ext cx="5476477" cy="1102201"/>
      </dsp:txXfrm>
    </dsp:sp>
    <dsp:sp modelId="{259F1957-16BF-48CA-8930-003EA7B6DF7F}">
      <dsp:nvSpPr>
        <dsp:cNvPr id="0" name=""/>
        <dsp:cNvSpPr/>
      </dsp:nvSpPr>
      <dsp:spPr>
        <a:xfrm>
          <a:off x="0" y="2757679"/>
          <a:ext cx="6749521" cy="110220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DFCDC-E574-4327-A8CB-1857F388926A}">
      <dsp:nvSpPr>
        <dsp:cNvPr id="0" name=""/>
        <dsp:cNvSpPr/>
      </dsp:nvSpPr>
      <dsp:spPr>
        <a:xfrm>
          <a:off x="333416" y="3005674"/>
          <a:ext cx="606210" cy="606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C92394-0289-4D37-94A6-8F6F55BEF95D}">
      <dsp:nvSpPr>
        <dsp:cNvPr id="0" name=""/>
        <dsp:cNvSpPr/>
      </dsp:nvSpPr>
      <dsp:spPr>
        <a:xfrm>
          <a:off x="1273043" y="2757679"/>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b="1" kern="1200"/>
            <a:t>DO NOT </a:t>
          </a:r>
          <a:r>
            <a:rPr lang="en-US" sz="1600" kern="1200"/>
            <a:t>run aws configure on an EC2 instance, lest your ~/.aws/credentials file get compromised!</a:t>
          </a:r>
        </a:p>
      </dsp:txBody>
      <dsp:txXfrm>
        <a:off x="1273043" y="2757679"/>
        <a:ext cx="5476477" cy="1102201"/>
      </dsp:txXfrm>
    </dsp:sp>
    <dsp:sp modelId="{2CFA522C-0571-4331-AAE8-975A7BE1D181}">
      <dsp:nvSpPr>
        <dsp:cNvPr id="0" name=""/>
        <dsp:cNvSpPr/>
      </dsp:nvSpPr>
      <dsp:spPr>
        <a:xfrm>
          <a:off x="0" y="4135431"/>
          <a:ext cx="6749521" cy="110220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DDF7C6-09D6-4DDD-AA7F-F1CFBC45C334}">
      <dsp:nvSpPr>
        <dsp:cNvPr id="0" name=""/>
        <dsp:cNvSpPr/>
      </dsp:nvSpPr>
      <dsp:spPr>
        <a:xfrm>
          <a:off x="333416" y="4383426"/>
          <a:ext cx="606210" cy="6062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91A668-D3F6-47E9-AE74-76BAE4C79A95}">
      <dsp:nvSpPr>
        <dsp:cNvPr id="0" name=""/>
        <dsp:cNvSpPr/>
      </dsp:nvSpPr>
      <dsp:spPr>
        <a:xfrm>
          <a:off x="1273043" y="4135431"/>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Since the CloudShell can only be accessed via the Web Console, running it is an acceptable risk for this workshop.</a:t>
          </a:r>
        </a:p>
      </dsp:txBody>
      <dsp:txXfrm>
        <a:off x="1273043" y="4135431"/>
        <a:ext cx="5476477" cy="11022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D2117EF-9E6D-4237-87FD-A85BA27E69B4}" type="datetimeFigureOut">
              <a:rPr lang="en-US" smtClean="0"/>
              <a:t>3/1/2021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0C4362-2E95-4A6D-8F40-4DE110F1E35C}" type="slidenum">
              <a:rPr lang="en-US" smtClean="0"/>
              <a:t>‹#›</a:t>
            </a:fld>
            <a:endParaRPr lang="en-US"/>
          </a:p>
        </p:txBody>
      </p:sp>
    </p:spTree>
    <p:extLst>
      <p:ext uri="{BB962C8B-B14F-4D97-AF65-F5344CB8AC3E}">
        <p14:creationId xmlns:p14="http://schemas.microsoft.com/office/powerpoint/2010/main" val="168860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sans.org/course/cloud-security-architecture-and-operations"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sans.org/course/cloud-security-essential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1200"/>
            <a:ext cx="6400800" cy="3600450"/>
          </a:xfrm>
        </p:spPr>
      </p:sp>
      <p:sp>
        <p:nvSpPr>
          <p:cNvPr id="3" name="Notes Placeholder 2"/>
          <p:cNvSpPr>
            <a:spLocks noGrp="1"/>
          </p:cNvSpPr>
          <p:nvPr>
            <p:ph type="body" idx="1"/>
          </p:nvPr>
        </p:nvSpPr>
        <p:spPr/>
        <p:txBody>
          <a:bodyPr/>
          <a:lstStyle/>
          <a:p>
            <a:r>
              <a:rPr lang="en-US" sz="1000" kern="1200" dirty="0">
                <a:solidFill>
                  <a:schemeClr val="tx1"/>
                </a:solidFill>
                <a:effectLst/>
                <a:latin typeface="Times New Roman" pitchFamily="18" charset="0"/>
                <a:ea typeface="+mn-ea"/>
                <a:cs typeface="+mn-cs"/>
              </a:rPr>
              <a:t>Hello All. Our preferred collaboration platform is Slack.  Please use the following link to join the SANS Workshop Slack workspace: https://sansurl.com/sans-workshop</a:t>
            </a:r>
          </a:p>
          <a:p>
            <a:r>
              <a:rPr lang="en-US" sz="1000" kern="1200" dirty="0">
                <a:solidFill>
                  <a:schemeClr val="tx1"/>
                </a:solidFill>
                <a:effectLst/>
                <a:latin typeface="Times New Roman" pitchFamily="18" charset="0"/>
                <a:ea typeface="+mn-ea"/>
                <a:cs typeface="+mn-cs"/>
              </a:rPr>
              <a:t>1. From there, you will need to provide an email address to register.  Any email address you have access to will work (it does not need to be a work or SANS portal email address)</a:t>
            </a:r>
          </a:p>
          <a:p>
            <a:r>
              <a:rPr lang="en-US" sz="1000" kern="1200" dirty="0">
                <a:solidFill>
                  <a:schemeClr val="tx1"/>
                </a:solidFill>
                <a:effectLst/>
                <a:latin typeface="Times New Roman" pitchFamily="18" charset="0"/>
                <a:ea typeface="+mn-ea"/>
                <a:cs typeface="+mn-cs"/>
              </a:rPr>
              <a:t>2. Once you click on the confirmation email, you will be prompted to provide a name and password. </a:t>
            </a:r>
          </a:p>
          <a:p>
            <a:r>
              <a:rPr lang="en-US" sz="1000" kern="1200" dirty="0">
                <a:solidFill>
                  <a:schemeClr val="tx1"/>
                </a:solidFill>
                <a:effectLst/>
                <a:latin typeface="Times New Roman" pitchFamily="18" charset="0"/>
                <a:ea typeface="+mn-ea"/>
                <a:cs typeface="+mn-cs"/>
              </a:rPr>
              <a:t>3. Once in Slack, keep an eye out in the #general channel for announcements.  We are using #discuss &amp; #help for our main collaboration channels. See you there!</a:t>
            </a:r>
          </a:p>
          <a:p>
            <a:endParaRPr lang="en-US" dirty="0"/>
          </a:p>
        </p:txBody>
      </p:sp>
    </p:spTree>
    <p:extLst>
      <p:ext uri="{BB962C8B-B14F-4D97-AF65-F5344CB8AC3E}">
        <p14:creationId xmlns:p14="http://schemas.microsoft.com/office/powerpoint/2010/main" val="1720792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36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334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625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35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437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094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581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285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033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674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rPr>
              <a:t>Abstract: </a:t>
            </a:r>
            <a:r>
              <a:rPr lang="en-GB" sz="1800" dirty="0">
                <a:solidFill>
                  <a:srgbClr val="000000"/>
                </a:solidFill>
                <a:effectLst/>
                <a:latin typeface="Calibri" panose="020F0502020204030204" pitchFamily="34" charset="0"/>
                <a:ea typeface="Calibri" panose="020F0502020204030204" pitchFamily="34" charset="0"/>
              </a:rPr>
              <a:t>This workshop will teach you everything you need to know to provision your own Cloud-Based Ubuntu Workstation in AWS for Remote Browsing. Sometimes there are valid security and privacy reasons to use a temporary workstation for potentially malicious websites or to avoid tracking. </a:t>
            </a: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0A0C4362-2E95-4A6D-8F40-4DE110F1E35C}" type="slidenum">
              <a:rPr lang="en-US" smtClean="0"/>
              <a:t>2</a:t>
            </a:fld>
            <a:endParaRPr lang="en-US"/>
          </a:p>
        </p:txBody>
      </p:sp>
    </p:spTree>
    <p:extLst>
      <p:ext uri="{BB962C8B-B14F-4D97-AF65-F5344CB8AC3E}">
        <p14:creationId xmlns:p14="http://schemas.microsoft.com/office/powerpoint/2010/main" val="2817424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680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726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107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750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449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726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https://www.terraform.io/docs/language/dependency-lock.html</a:t>
            </a:r>
          </a:p>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33</a:t>
            </a:fld>
            <a:endParaRPr lang="en-US"/>
          </a:p>
        </p:txBody>
      </p:sp>
    </p:spTree>
    <p:extLst>
      <p:ext uri="{BB962C8B-B14F-4D97-AF65-F5344CB8AC3E}">
        <p14:creationId xmlns:p14="http://schemas.microsoft.com/office/powerpoint/2010/main" val="2480601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580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835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276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Kenneth G. Hartman - BIO</a:t>
            </a:r>
          </a:p>
          <a:p>
            <a:r>
              <a:rPr lang="en-US" b="0" i="0" dirty="0">
                <a:solidFill>
                  <a:srgbClr val="292929"/>
                </a:solidFill>
                <a:effectLst/>
                <a:latin typeface="Arial" panose="020B0604020202020204" pitchFamily="34" charset="0"/>
              </a:rPr>
              <a:t>Kenneth G. Hartman is a security consultant based in Traverse City, Michigan. Ken’s motto is “I help my clients earn and maintain the trust of their customers in its products and services.” Toward this end, he consults on a comprehensive program portfolio of technical security initiatives focused on securing client data in the public cloud. Ken has worked for a variety of Cloud Service Providers in both the Midwest and Silicon Valley in architecture, engineering, compliance, and security product management roles. An instructor for </a:t>
            </a:r>
            <a:r>
              <a:rPr lang="en-US" b="0" i="0" u="none" strike="noStrike" dirty="0">
                <a:solidFill>
                  <a:srgbClr val="337AB7"/>
                </a:solidFill>
                <a:effectLst/>
                <a:latin typeface="Arial" panose="020B0604020202020204" pitchFamily="34" charset="0"/>
                <a:hlinkClick r:id="rId3"/>
              </a:rPr>
              <a:t>SEC545: Cloud Security Architecture and Operations</a:t>
            </a:r>
            <a:r>
              <a:rPr lang="en-US" b="0" i="0" dirty="0">
                <a:solidFill>
                  <a:srgbClr val="292929"/>
                </a:solidFill>
                <a:effectLst/>
                <a:latin typeface="Arial" panose="020B0604020202020204" pitchFamily="34" charset="0"/>
              </a:rPr>
              <a:t> and </a:t>
            </a:r>
            <a:r>
              <a:rPr lang="en-US" b="0" i="0" u="none" strike="noStrike" dirty="0">
                <a:solidFill>
                  <a:srgbClr val="337AB7"/>
                </a:solidFill>
                <a:effectLst/>
                <a:latin typeface="Arial" panose="020B0604020202020204" pitchFamily="34" charset="0"/>
                <a:hlinkClick r:id="rId4"/>
              </a:rPr>
              <a:t>SEC488: Cloud Security Essentials</a:t>
            </a:r>
            <a:r>
              <a:rPr lang="en-US" b="0" i="0" dirty="0">
                <a:solidFill>
                  <a:srgbClr val="292929"/>
                </a:solidFill>
                <a:effectLst/>
                <a:latin typeface="Arial" panose="020B0604020202020204" pitchFamily="34" charset="0"/>
              </a:rPr>
              <a:t>, Ken has also been the co-chair of the 2019 SANS Cloud Security Operations Solutions Forum, the 2019 and 2020 SANS Cloud &amp; DevOps Security Summits.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a:t>
            </a:fld>
            <a:endParaRPr lang="en-US"/>
          </a:p>
        </p:txBody>
      </p:sp>
    </p:spTree>
    <p:extLst>
      <p:ext uri="{BB962C8B-B14F-4D97-AF65-F5344CB8AC3E}">
        <p14:creationId xmlns:p14="http://schemas.microsoft.com/office/powerpoint/2010/main" val="3688604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61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3374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783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7417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534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522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384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543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395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95300"/>
            <a:ext cx="5486400" cy="3086100"/>
          </a:xfrm>
        </p:spPr>
      </p:sp>
      <p:sp>
        <p:nvSpPr>
          <p:cNvPr id="3" name="Notes Placeholder 2"/>
          <p:cNvSpPr>
            <a:spLocks noGrp="1"/>
          </p:cNvSpPr>
          <p:nvPr>
            <p:ph type="body" idx="1"/>
          </p:nvPr>
        </p:nvSpPr>
        <p:spPr>
          <a:xfrm>
            <a:off x="685800" y="3810000"/>
            <a:ext cx="5486400" cy="4495800"/>
          </a:xfrm>
        </p:spPr>
        <p:txBody>
          <a:bodyPr/>
          <a:lstStyle/>
          <a:p>
            <a:pPr marL="0" lvl="0" indent="0" algn="l" rtl="0">
              <a:spcBef>
                <a:spcPts val="0"/>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The SANS Institute, established in 1989 as a cooperative research and education organization, is the most trusted and by far the largest source for information security training and security certification in the world. It also develops, maintains, and makes available at no cost the largest collection of research documents about various aspects of information security, and it operates the internet's early warning system—the Internet Storm Center. Its programs now reach more than 165,000 security professionals around the world.</a:t>
            </a:r>
            <a:endParaRPr lang="en-US" sz="1050" dirty="0">
              <a:latin typeface="Times New Roman" panose="02020603050405020304" pitchFamily="18" charset="0"/>
              <a:cs typeface="Times New Roman" panose="02020603050405020304" pitchFamily="18" charset="0"/>
            </a:endParaRPr>
          </a:p>
          <a:p>
            <a:pPr marL="0" lvl="0" indent="0" algn="l" rtl="0">
              <a:spcBef>
                <a:spcPts val="363"/>
              </a:spcBef>
              <a:spcAft>
                <a:spcPts val="0"/>
              </a:spcAft>
              <a:buNone/>
            </a:pPr>
            <a:endParaRPr lang="en-US" sz="105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363"/>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SANS offers a number of courses that teach developers, architects, testers, security professionals, and managers how to build more secure applications. Anyone involved in developing, securing, and defending applications can benefit from the following courses in the SANS Cloud Security Curriculum:</a:t>
            </a:r>
          </a:p>
          <a:p>
            <a:pPr marL="0" lvl="0" indent="0" algn="l" rtl="0">
              <a:spcBef>
                <a:spcPts val="363"/>
              </a:spcBef>
              <a:spcAft>
                <a:spcPts val="0"/>
              </a:spcAft>
              <a:buNone/>
            </a:pPr>
            <a:endParaRPr lang="en-US" sz="1050" dirty="0">
              <a:latin typeface="Times New Roman" panose="02020603050405020304" pitchFamily="18" charset="0"/>
              <a:cs typeface="Times New Roman" panose="02020603050405020304" pitchFamily="18" charset="0"/>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SEC488: Cloud Security Essentials:</a:t>
            </a:r>
          </a:p>
          <a:p>
            <a:pPr lvl="0">
              <a:spcBef>
                <a:spcPts val="363"/>
              </a:spcBef>
            </a:pPr>
            <a:r>
              <a:rPr lang="en-US" sz="1050" dirty="0">
                <a:latin typeface="Times New Roman" panose="02020603050405020304" pitchFamily="18" charset="0"/>
                <a:cs typeface="Times New Roman" panose="02020603050405020304" pitchFamily="18" charset="0"/>
              </a:rPr>
              <a:t>Advise and speak about a wide range of cloud security topics and help your organization successfully navigate both the security challenges as well as the opportunities presented by cloud services.</a:t>
            </a:r>
            <a:endParaRPr lang="en-US" sz="1050"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SEC510: Multi-Cloud Security Assessment &amp; Defense</a:t>
            </a:r>
          </a:p>
          <a:p>
            <a:pPr lvl="0">
              <a:spcBef>
                <a:spcPts val="363"/>
              </a:spcBef>
            </a:pPr>
            <a:r>
              <a:rPr lang="en-US" sz="1050" dirty="0">
                <a:latin typeface="Times New Roman" panose="02020603050405020304" pitchFamily="18" charset="0"/>
                <a:ea typeface="Times New Roman"/>
                <a:cs typeface="Times New Roman" panose="02020603050405020304" pitchFamily="18" charset="0"/>
                <a:sym typeface="Times New Roman"/>
              </a:rPr>
              <a:t>Perform multi-cloud security assessments across AWS, Azure, and GCP clouds identifying key weaknesses and hardened configurations in core cloud services.</a:t>
            </a: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SEC540: Cloud Security &amp; DevOps Automation</a:t>
            </a:r>
            <a:endParaRPr lang="en-US" sz="1050" dirty="0">
              <a:latin typeface="Times New Roman" panose="02020603050405020304" pitchFamily="18" charset="0"/>
              <a:cs typeface="Times New Roman" panose="02020603050405020304" pitchFamily="18" charset="0"/>
            </a:endParaRPr>
          </a:p>
          <a:p>
            <a:pPr lvl="0">
              <a:spcBef>
                <a:spcPts val="300"/>
              </a:spcBef>
            </a:pPr>
            <a:r>
              <a:rPr lang="en-US" sz="1050" dirty="0">
                <a:latin typeface="Times New Roman" panose="02020603050405020304" pitchFamily="18" charset="0"/>
                <a:ea typeface="Times New Roman"/>
                <a:cs typeface="Times New Roman" panose="02020603050405020304" pitchFamily="18" charset="0"/>
                <a:sym typeface="Times New Roman"/>
              </a:rPr>
              <a:t>Provides development, operations, and security professionals with a methodology to build and deliver secure infrastructure and software using cloud services and </a:t>
            </a:r>
            <a:r>
              <a:rPr lang="en-US" sz="1050" dirty="0" err="1">
                <a:latin typeface="Times New Roman" panose="02020603050405020304" pitchFamily="18" charset="0"/>
                <a:ea typeface="Times New Roman"/>
                <a:cs typeface="Times New Roman" panose="02020603050405020304" pitchFamily="18" charset="0"/>
                <a:sym typeface="Times New Roman"/>
              </a:rPr>
              <a:t>DevSecOps</a:t>
            </a:r>
            <a:r>
              <a:rPr lang="en-US" sz="1050" dirty="0">
                <a:latin typeface="Times New Roman" panose="02020603050405020304" pitchFamily="18" charset="0"/>
                <a:ea typeface="Times New Roman"/>
                <a:cs typeface="Times New Roman" panose="02020603050405020304" pitchFamily="18" charset="0"/>
                <a:sym typeface="Times New Roman"/>
              </a:rPr>
              <a:t> workflows.</a:t>
            </a:r>
            <a:endParaRPr lang="en-US" sz="1050" dirty="0">
              <a:latin typeface="Times New Roman" panose="02020603050405020304" pitchFamily="18" charset="0"/>
              <a:cs typeface="Times New Roman" panose="02020603050405020304" pitchFamily="18" charset="0"/>
            </a:endParaRPr>
          </a:p>
          <a:p>
            <a:endParaRPr lang="en-US"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E513CE-80DB-E742-B394-32FF6E02F0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840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4</a:t>
            </a:fld>
            <a:endParaRPr lang="en-US"/>
          </a:p>
        </p:txBody>
      </p:sp>
    </p:spTree>
    <p:extLst>
      <p:ext uri="{BB962C8B-B14F-4D97-AF65-F5344CB8AC3E}">
        <p14:creationId xmlns:p14="http://schemas.microsoft.com/office/powerpoint/2010/main" val="27384309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49</a:t>
            </a:fld>
            <a:endParaRPr lang="en-US"/>
          </a:p>
        </p:txBody>
      </p:sp>
    </p:spTree>
    <p:extLst>
      <p:ext uri="{BB962C8B-B14F-4D97-AF65-F5344CB8AC3E}">
        <p14:creationId xmlns:p14="http://schemas.microsoft.com/office/powerpoint/2010/main" val="371108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6</a:t>
            </a:fld>
            <a:endParaRPr lang="en-US"/>
          </a:p>
        </p:txBody>
      </p:sp>
    </p:spTree>
    <p:extLst>
      <p:ext uri="{BB962C8B-B14F-4D97-AF65-F5344CB8AC3E}">
        <p14:creationId xmlns:p14="http://schemas.microsoft.com/office/powerpoint/2010/main" val="1064439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7</a:t>
            </a:fld>
            <a:endParaRPr lang="en-US"/>
          </a:p>
        </p:txBody>
      </p:sp>
    </p:spTree>
    <p:extLst>
      <p:ext uri="{BB962C8B-B14F-4D97-AF65-F5344CB8AC3E}">
        <p14:creationId xmlns:p14="http://schemas.microsoft.com/office/powerpoint/2010/main" val="2141606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8</a:t>
            </a:fld>
            <a:endParaRPr lang="en-US"/>
          </a:p>
        </p:txBody>
      </p:sp>
    </p:spTree>
    <p:extLst>
      <p:ext uri="{BB962C8B-B14F-4D97-AF65-F5344CB8AC3E}">
        <p14:creationId xmlns:p14="http://schemas.microsoft.com/office/powerpoint/2010/main" val="1480549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11</a:t>
            </a:fld>
            <a:endParaRPr lang="en-US"/>
          </a:p>
        </p:txBody>
      </p:sp>
    </p:spTree>
    <p:extLst>
      <p:ext uri="{BB962C8B-B14F-4D97-AF65-F5344CB8AC3E}">
        <p14:creationId xmlns:p14="http://schemas.microsoft.com/office/powerpoint/2010/main" val="2949928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12</a:t>
            </a:fld>
            <a:endParaRPr lang="en-US"/>
          </a:p>
        </p:txBody>
      </p:sp>
    </p:spTree>
    <p:extLst>
      <p:ext uri="{BB962C8B-B14F-4D97-AF65-F5344CB8AC3E}">
        <p14:creationId xmlns:p14="http://schemas.microsoft.com/office/powerpoint/2010/main" val="3221554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CC6A44-AC1E-493B-8D5C-EC489E5A4AB6}" type="datetime1">
              <a:rPr lang="en-US" smtClean="0"/>
              <a:t>3/1/2021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18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DEBC3A-1D25-49D0-A697-8ABC102F74BE}" type="datetime1">
              <a:rPr lang="en-US" smtClean="0"/>
              <a:t>3/1/2021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6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2BD5D-E898-48FF-94F3-5D309CE6D792}"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140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FA4F78-239B-44F9-A2BD-023DCFBE870C}"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883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5F974-84F1-476F-9995-F5D9D9485152}"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669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579107-326E-4AA8-AD12-81739D8D768B}"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1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8F35C-1914-4371-AEB3-E3E65902DF07}"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99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5A09E-71D0-4177-8832-D52E2E24F79A}"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43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9E73F-9244-494D-B756-01FEDEA49C30}"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9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1" y="1220219"/>
            <a:ext cx="8686800" cy="1468800"/>
          </a:xfrm>
        </p:spPr>
        <p:txBody>
          <a:bodyPr anchor="b">
            <a:normAutofit/>
          </a:bodyPr>
          <a:lstStyle>
            <a:lvl1pPr algn="ctr">
              <a:defRPr sz="4800" b="0" cap="none" baseline="0"/>
            </a:lvl1pPr>
          </a:lstStyle>
          <a:p>
            <a:r>
              <a:rPr lang="en-US" dirty="0"/>
              <a:t>Click to edit Master title style</a:t>
            </a:r>
          </a:p>
        </p:txBody>
      </p:sp>
      <p:sp>
        <p:nvSpPr>
          <p:cNvPr id="3" name="Text Placeholder 2"/>
          <p:cNvSpPr>
            <a:spLocks noGrp="1"/>
          </p:cNvSpPr>
          <p:nvPr>
            <p:ph type="body" idx="1"/>
          </p:nvPr>
        </p:nvSpPr>
        <p:spPr>
          <a:xfrm>
            <a:off x="1751010" y="2855275"/>
            <a:ext cx="8686801" cy="475754"/>
          </a:xfrm>
        </p:spPr>
        <p:txBody>
          <a:bodyPr anchor="t">
            <a:noAutofit/>
          </a:bodyPr>
          <a:lstStyle>
            <a:lvl1pPr marL="0" indent="0" algn="ctr">
              <a:buNone/>
              <a:defRPr sz="2800" cap="small" baseline="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3/1/2021</a:t>
            </a:fld>
            <a:endParaRPr lang="en-US" dirty="0"/>
          </a:p>
        </p:txBody>
      </p:sp>
      <p:sp>
        <p:nvSpPr>
          <p:cNvPr id="5" name="Footer Placeholder 4"/>
          <p:cNvSpPr>
            <a:spLocks noGrp="1"/>
          </p:cNvSpPr>
          <p:nvPr>
            <p:ph type="ftr" sz="quarter" idx="11"/>
          </p:nvPr>
        </p:nvSpPr>
        <p:spPr/>
        <p:txBody>
          <a:bodyPr/>
          <a:lstStyle>
            <a:lvl1pPr>
              <a:defRPr/>
            </a:lvl1p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804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26622"/>
          </a:xfrm>
        </p:spPr>
        <p:txBody>
          <a:bodyPr/>
          <a:lstStyle/>
          <a:p>
            <a:r>
              <a:rPr lang="en-US" dirty="0"/>
              <a:t>Click to edit Master title style</a:t>
            </a:r>
          </a:p>
        </p:txBody>
      </p:sp>
      <p:sp>
        <p:nvSpPr>
          <p:cNvPr id="3" name="Content Placeholder 2"/>
          <p:cNvSpPr>
            <a:spLocks noGrp="1"/>
          </p:cNvSpPr>
          <p:nvPr>
            <p:ph idx="1"/>
          </p:nvPr>
        </p:nvSpPr>
        <p:spPr>
          <a:xfrm>
            <a:off x="1484310" y="1812175"/>
            <a:ext cx="10018713" cy="3979025"/>
          </a:xfrm>
        </p:spPr>
        <p:txBody>
          <a:bodyPr anchor="t" anchorCtr="0"/>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32656" y="6498421"/>
            <a:ext cx="1143000" cy="365125"/>
          </a:xfrm>
        </p:spPr>
        <p:txBody>
          <a:bodyPr/>
          <a:lstStyle/>
          <a:p>
            <a:fld id="{00B80673-7204-4A29-83B3-E385264B20DC}" type="datetime1">
              <a:rPr lang="en-US" smtClean="0"/>
              <a:t>3/1/2021</a:t>
            </a:fld>
            <a:endParaRPr lang="en-US" dirty="0"/>
          </a:p>
        </p:txBody>
      </p:sp>
      <p:sp>
        <p:nvSpPr>
          <p:cNvPr id="5" name="Footer Placeholder 4"/>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6" name="Slide Number Placeholder 5"/>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78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322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65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381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6483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88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9530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8357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428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9180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75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899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sans_single-text">
    <p:spTree>
      <p:nvGrpSpPr>
        <p:cNvPr id="1" name=""/>
        <p:cNvGrpSpPr/>
        <p:nvPr/>
      </p:nvGrpSpPr>
      <p:grpSpPr>
        <a:xfrm>
          <a:off x="0" y="0"/>
          <a:ext cx="0" cy="0"/>
          <a:chOff x="0" y="0"/>
          <a:chExt cx="0" cy="0"/>
        </a:xfrm>
      </p:grpSpPr>
      <p:sp>
        <p:nvSpPr>
          <p:cNvPr id="7" name="Rectangle 6"/>
          <p:cNvSpPr/>
          <p:nvPr userDrawn="1"/>
        </p:nvSpPr>
        <p:spPr>
          <a:xfrm>
            <a:off x="472440" y="1785365"/>
            <a:ext cx="11247120" cy="97243"/>
          </a:xfrm>
          <a:prstGeom prst="rect">
            <a:avLst/>
          </a:prstGeom>
          <a:solidFill>
            <a:srgbClr val="53894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rtlCol="0" anchor="ctr"/>
          <a:lstStyle/>
          <a:p>
            <a:pPr algn="ctr"/>
            <a:endParaRPr lang="en-US" sz="2400" dirty="0"/>
          </a:p>
        </p:txBody>
      </p:sp>
      <p:sp>
        <p:nvSpPr>
          <p:cNvPr id="2" name="Title 1"/>
          <p:cNvSpPr>
            <a:spLocks noGrp="1"/>
          </p:cNvSpPr>
          <p:nvPr>
            <p:ph type="title" hasCustomPrompt="1"/>
          </p:nvPr>
        </p:nvSpPr>
        <p:spPr bwMode="gray">
          <a:xfrm>
            <a:off x="472440" y="2059518"/>
            <a:ext cx="11247120" cy="685799"/>
          </a:xfrm>
          <a:solidFill>
            <a:schemeClr val="bg1"/>
          </a:solidFill>
        </p:spPr>
        <p:txBody>
          <a:bodyPr/>
          <a:lstStyle>
            <a:lvl1pPr algn="ctr">
              <a:defRPr>
                <a:solidFill>
                  <a:schemeClr val="tx1"/>
                </a:solidFill>
              </a:defRPr>
            </a:lvl1pPr>
          </a:lstStyle>
          <a:p>
            <a:r>
              <a:rPr lang="en-US" dirty="0"/>
              <a:t>CLICK TO EDIT MASTER TITLE STYLE</a:t>
            </a:r>
          </a:p>
        </p:txBody>
      </p:sp>
      <p:sp>
        <p:nvSpPr>
          <p:cNvPr id="6" name="Slide Number Placeholder 5"/>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8" name="Rectangle 7"/>
          <p:cNvSpPr/>
          <p:nvPr userDrawn="1"/>
        </p:nvSpPr>
        <p:spPr>
          <a:xfrm>
            <a:off x="472440" y="2956211"/>
            <a:ext cx="11247120" cy="89916"/>
          </a:xfrm>
          <a:prstGeom prst="rect">
            <a:avLst/>
          </a:prstGeom>
          <a:solidFill>
            <a:srgbClr val="53894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rtlCol="0" anchor="ctr"/>
          <a:lstStyle/>
          <a:p>
            <a:pPr algn="ctr"/>
            <a:endParaRPr lang="en-US" sz="2400" dirty="0"/>
          </a:p>
        </p:txBody>
      </p:sp>
    </p:spTree>
    <p:extLst>
      <p:ext uri="{BB962C8B-B14F-4D97-AF65-F5344CB8AC3E}">
        <p14:creationId xmlns:p14="http://schemas.microsoft.com/office/powerpoint/2010/main" val="7110403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ans_single-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2035" y="1195753"/>
            <a:ext cx="11371383" cy="5116147"/>
          </a:xfrm>
        </p:spPr>
        <p:txBody>
          <a:bodyPr/>
          <a:lstStyle>
            <a:lvl1pPr marL="300559" indent="-300559">
              <a:defRPr/>
            </a:lvl1pPr>
            <a:lvl2pPr marL="613818" indent="-313259">
              <a:defRPr/>
            </a:lvl2pPr>
            <a:lvl3pPr marL="914377" indent="-300559">
              <a:defRPr/>
            </a:lvl3pPr>
            <a:lvl4pPr marL="1214936" indent="-300559">
              <a:defRPr/>
            </a:lvl4pPr>
            <a:lvl5pPr marL="1530312" indent="-315376">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8" name="Title Placeholder 1"/>
          <p:cNvSpPr>
            <a:spLocks noGrp="1"/>
          </p:cNvSpPr>
          <p:nvPr>
            <p:ph type="title"/>
          </p:nvPr>
        </p:nvSpPr>
        <p:spPr>
          <a:xfrm>
            <a:off x="422035" y="312371"/>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3635318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ans_single-text_subtitl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22034" y="1037759"/>
            <a:ext cx="11371383" cy="589935"/>
          </a:xfrm>
        </p:spPr>
        <p:txBody>
          <a:bodyPr/>
          <a:lstStyle>
            <a:lvl1pPr marL="0" indent="0" algn="l">
              <a:buNone/>
              <a:defRPr sz="2800" b="1" i="0">
                <a:latin typeface="Gill Sans MT" charset="0"/>
                <a:ea typeface="Gill Sans MT" charset="0"/>
                <a:cs typeface="Gill Sans MT" charset="0"/>
              </a:defRPr>
            </a:lvl1pPr>
            <a:lvl2pPr marL="457167" indent="0" algn="ctr">
              <a:buNone/>
              <a:defRPr sz="2000"/>
            </a:lvl2pPr>
            <a:lvl3pPr marL="914332" indent="0" algn="ctr">
              <a:buNone/>
              <a:defRPr sz="1867"/>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8" name="Text Placeholder 7"/>
          <p:cNvSpPr>
            <a:spLocks noGrp="1"/>
          </p:cNvSpPr>
          <p:nvPr>
            <p:ph type="body" sz="quarter" idx="13"/>
          </p:nvPr>
        </p:nvSpPr>
        <p:spPr>
          <a:xfrm>
            <a:off x="422034" y="1728965"/>
            <a:ext cx="11371383" cy="4408067"/>
          </a:xfrm>
        </p:spPr>
        <p:txBody>
          <a:bodyPr/>
          <a:lstStyle>
            <a:lvl1pPr marL="300559" indent="-300559">
              <a:defRPr/>
            </a:lvl1pPr>
            <a:lvl2pPr marL="613818" indent="-313259">
              <a:defRPr/>
            </a:lvl2pPr>
            <a:lvl3pPr marL="914377" indent="-300559">
              <a:defRPr/>
            </a:lvl3pPr>
            <a:lvl4pPr marL="1214936" indent="-300559">
              <a:defRPr/>
            </a:lvl4pPr>
            <a:lvl5pPr marL="1530312" indent="-315376">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422035" y="351955"/>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27963465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ans_two-column-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13237" y="1107832"/>
            <a:ext cx="5606563" cy="52040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3" y="1107833"/>
            <a:ext cx="5644663" cy="5204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8" name="Title Placeholder 1"/>
          <p:cNvSpPr>
            <a:spLocks noGrp="1"/>
          </p:cNvSpPr>
          <p:nvPr>
            <p:ph type="title"/>
          </p:nvPr>
        </p:nvSpPr>
        <p:spPr>
          <a:xfrm>
            <a:off x="422035" y="329955"/>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34631625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ans_two-column-text_subtitl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2031" y="1125417"/>
            <a:ext cx="5575544" cy="781531"/>
          </a:xfrm>
        </p:spPr>
        <p:txBody>
          <a:bodyPr anchor="t" anchorCtr="0"/>
          <a:lstStyle>
            <a:lvl1pPr marL="0" indent="0">
              <a:buNone/>
              <a:defRPr sz="2400" b="1" i="0">
                <a:latin typeface="Gill Sans MT" charset="0"/>
                <a:ea typeface="Gill Sans MT" charset="0"/>
                <a:cs typeface="Gill Sans MT" charset="0"/>
              </a:defRPr>
            </a:lvl1pPr>
            <a:lvl2pPr marL="457167" indent="0">
              <a:buNone/>
              <a:defRPr sz="2000" b="1"/>
            </a:lvl2pPr>
            <a:lvl3pPr marL="914332" indent="0">
              <a:buNone/>
              <a:defRPr sz="1867"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22031" y="2003913"/>
            <a:ext cx="5575544" cy="43079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45826" y="1125418"/>
            <a:ext cx="5647593" cy="817809"/>
          </a:xfrm>
        </p:spPr>
        <p:txBody>
          <a:bodyPr anchor="t" anchorCtr="0"/>
          <a:lstStyle>
            <a:lvl1pPr marL="0" indent="0">
              <a:buNone/>
              <a:defRPr sz="2400" b="1" i="0">
                <a:latin typeface="Gill Sans MT" charset="0"/>
                <a:ea typeface="Gill Sans MT" charset="0"/>
                <a:cs typeface="Gill Sans MT" charset="0"/>
              </a:defRPr>
            </a:lvl1pPr>
            <a:lvl2pPr marL="457167" indent="0">
              <a:buNone/>
              <a:defRPr sz="2000" b="1"/>
            </a:lvl2pPr>
            <a:lvl3pPr marL="914332" indent="0">
              <a:buNone/>
              <a:defRPr sz="1867"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45825" y="2003915"/>
            <a:ext cx="5647593" cy="43079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10" name="Title Placeholder 1"/>
          <p:cNvSpPr>
            <a:spLocks noGrp="1"/>
          </p:cNvSpPr>
          <p:nvPr>
            <p:ph type="title"/>
          </p:nvPr>
        </p:nvSpPr>
        <p:spPr>
          <a:xfrm>
            <a:off x="422036" y="439615"/>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25473242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ans_text_picrigh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99871" y="1107832"/>
            <a:ext cx="6493544" cy="5204069"/>
          </a:xfrm>
        </p:spPr>
        <p:txBody>
          <a:bodyPr/>
          <a:lstStyle>
            <a:lvl1pPr marL="0" indent="0">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endParaRPr lang="en-US" dirty="0"/>
          </a:p>
        </p:txBody>
      </p:sp>
      <p:sp>
        <p:nvSpPr>
          <p:cNvPr id="7" name="Slide Number Placeholder 6"/>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9" name="Text Placeholder 8"/>
          <p:cNvSpPr>
            <a:spLocks noGrp="1"/>
          </p:cNvSpPr>
          <p:nvPr>
            <p:ph type="body" sz="quarter" idx="13"/>
          </p:nvPr>
        </p:nvSpPr>
        <p:spPr>
          <a:xfrm>
            <a:off x="422033" y="1107832"/>
            <a:ext cx="4473819" cy="52040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422035" y="356333"/>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13471665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ans_text_picleft">
    <p:spTree>
      <p:nvGrpSpPr>
        <p:cNvPr id="1" name=""/>
        <p:cNvGrpSpPr/>
        <p:nvPr/>
      </p:nvGrpSpPr>
      <p:grpSpPr>
        <a:xfrm>
          <a:off x="0" y="0"/>
          <a:ext cx="0" cy="0"/>
          <a:chOff x="0" y="0"/>
          <a:chExt cx="0" cy="0"/>
        </a:xfrm>
      </p:grpSpPr>
      <p:sp>
        <p:nvSpPr>
          <p:cNvPr id="5" name="Picture Placeholder 2"/>
          <p:cNvSpPr>
            <a:spLocks noGrp="1"/>
          </p:cNvSpPr>
          <p:nvPr>
            <p:ph type="pic" idx="1"/>
          </p:nvPr>
        </p:nvSpPr>
        <p:spPr>
          <a:xfrm>
            <a:off x="422031" y="1169377"/>
            <a:ext cx="6493544" cy="5142523"/>
          </a:xfrm>
        </p:spPr>
        <p:txBody>
          <a:bodyPr/>
          <a:lstStyle>
            <a:lvl1pPr marL="0" indent="0">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endParaRPr lang="en-US" dirty="0"/>
          </a:p>
        </p:txBody>
      </p:sp>
      <p:sp>
        <p:nvSpPr>
          <p:cNvPr id="7" name="Slide Number Placeholder 6"/>
          <p:cNvSpPr>
            <a:spLocks noGrp="1"/>
          </p:cNvSpPr>
          <p:nvPr>
            <p:ph type="sldNum" sz="quarter" idx="12"/>
          </p:nvPr>
        </p:nvSpPr>
        <p:spPr>
          <a:xfrm>
            <a:off x="11536683" y="6311900"/>
            <a:ext cx="653796" cy="546101"/>
          </a:xfrm>
          <a:prstGeom prst="rect">
            <a:avLst/>
          </a:prstGeom>
        </p:spPr>
        <p:txBody>
          <a:bodyPr/>
          <a:lstStyle/>
          <a:p>
            <a:fld id="{A12C446D-6113-E749-B2D6-33109B9D4DC9}" type="slidenum">
              <a:rPr lang="en-US" smtClean="0"/>
              <a:t>‹#›</a:t>
            </a:fld>
            <a:endParaRPr lang="en-US" dirty="0"/>
          </a:p>
        </p:txBody>
      </p:sp>
      <p:sp>
        <p:nvSpPr>
          <p:cNvPr id="8" name="Text Placeholder 8"/>
          <p:cNvSpPr>
            <a:spLocks noGrp="1"/>
          </p:cNvSpPr>
          <p:nvPr>
            <p:ph type="body" sz="quarter" idx="13"/>
          </p:nvPr>
        </p:nvSpPr>
        <p:spPr>
          <a:xfrm>
            <a:off x="7313609" y="1169377"/>
            <a:ext cx="4473819" cy="51425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p:cNvSpPr>
            <a:spLocks noGrp="1"/>
          </p:cNvSpPr>
          <p:nvPr>
            <p:ph type="title"/>
          </p:nvPr>
        </p:nvSpPr>
        <p:spPr>
          <a:xfrm>
            <a:off x="422035" y="338747"/>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29749859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ans_no-tex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7" name="Title Placeholder 1"/>
          <p:cNvSpPr>
            <a:spLocks noGrp="1"/>
          </p:cNvSpPr>
          <p:nvPr>
            <p:ph type="title"/>
          </p:nvPr>
        </p:nvSpPr>
        <p:spPr>
          <a:xfrm>
            <a:off x="422035" y="352179"/>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10540252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ans_blank">
    <p:spTree>
      <p:nvGrpSpPr>
        <p:cNvPr id="1" name=""/>
        <p:cNvGrpSpPr/>
        <p:nvPr/>
      </p:nvGrpSpPr>
      <p:grpSpPr>
        <a:xfrm>
          <a:off x="0" y="0"/>
          <a:ext cx="0" cy="0"/>
          <a:chOff x="0" y="0"/>
          <a:chExt cx="0" cy="0"/>
        </a:xfrm>
      </p:grpSpPr>
      <p:sp>
        <p:nvSpPr>
          <p:cNvPr id="3" name="Slide Number Placeholder 6"/>
          <p:cNvSpPr>
            <a:spLocks noGrp="1"/>
          </p:cNvSpPr>
          <p:nvPr>
            <p:ph type="sldNum" sz="quarter" idx="12"/>
          </p:nvPr>
        </p:nvSpPr>
        <p:spPr>
          <a:xfrm>
            <a:off x="11536683" y="6311900"/>
            <a:ext cx="653796" cy="546101"/>
          </a:xfrm>
          <a:prstGeom prst="rect">
            <a:avLst/>
          </a:prstGeom>
        </p:spPr>
        <p:txBody>
          <a:bodyPr/>
          <a:lstStyle>
            <a:lvl1pPr>
              <a:defRPr/>
            </a:lvl1pPr>
          </a:lstStyle>
          <a:p>
            <a:fld id="{6700107F-007B-0D4F-9017-A9FF1E72DE2E}" type="slidenum">
              <a:rPr lang="en-US" smtClean="0"/>
              <a:pPr/>
              <a:t>‹#›</a:t>
            </a:fld>
            <a:endParaRPr lang="en-US" dirty="0"/>
          </a:p>
        </p:txBody>
      </p:sp>
    </p:spTree>
    <p:extLst>
      <p:ext uri="{BB962C8B-B14F-4D97-AF65-F5344CB8AC3E}">
        <p14:creationId xmlns:p14="http://schemas.microsoft.com/office/powerpoint/2010/main" val="42459549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ans_course-title">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2398645" y="1921568"/>
            <a:ext cx="9184987" cy="2279373"/>
          </a:xfrm>
        </p:spPr>
        <p:txBody>
          <a:bodyPr/>
          <a:lstStyle>
            <a:lvl1pPr marL="0" indent="0">
              <a:buNone/>
              <a:defRPr/>
            </a:lvl1pPr>
          </a:lstStyle>
          <a:p>
            <a:pPr lvl="0"/>
            <a:r>
              <a:rPr lang="en-US" dirty="0"/>
              <a:t>Click to edit Master text styles</a:t>
            </a:r>
          </a:p>
        </p:txBody>
      </p:sp>
      <p:sp>
        <p:nvSpPr>
          <p:cNvPr id="9" name="Text Placeholder 8"/>
          <p:cNvSpPr>
            <a:spLocks noGrp="1"/>
          </p:cNvSpPr>
          <p:nvPr>
            <p:ph type="body" sz="quarter" idx="14"/>
          </p:nvPr>
        </p:nvSpPr>
        <p:spPr>
          <a:xfrm>
            <a:off x="471488" y="5146471"/>
            <a:ext cx="11247437" cy="1003300"/>
          </a:xfrm>
        </p:spPr>
        <p:txBody>
          <a:bodyPr/>
          <a:lstStyle>
            <a:lvl1pPr algn="ctr">
              <a:defRPr sz="1467" b="0" i="0">
                <a:solidFill>
                  <a:schemeClr val="tx1"/>
                </a:solidFill>
                <a:latin typeface="Gill Sans MT" charset="0"/>
                <a:ea typeface="Gill Sans MT" charset="0"/>
                <a:cs typeface="Gill Sans MT" charset="0"/>
              </a:defRPr>
            </a:lvl1pPr>
            <a:lvl2pPr algn="ctr">
              <a:defRPr sz="1200" b="0" i="0">
                <a:solidFill>
                  <a:schemeClr val="tx1"/>
                </a:solidFill>
                <a:latin typeface="Gill Sans MT" charset="0"/>
                <a:ea typeface="Gill Sans MT" charset="0"/>
                <a:cs typeface="Gill Sans MT" charset="0"/>
              </a:defRPr>
            </a:lvl2pPr>
            <a:lvl3pPr algn="ctr">
              <a:defRPr sz="1200" b="0" i="0">
                <a:solidFill>
                  <a:schemeClr val="tx1"/>
                </a:solidFill>
                <a:latin typeface="Gill Sans MT" charset="0"/>
                <a:ea typeface="Gill Sans MT" charset="0"/>
                <a:cs typeface="Gill Sans MT" charset="0"/>
              </a:defRPr>
            </a:lvl3pPr>
            <a:lvl4pPr algn="ctr">
              <a:defRPr sz="1200" b="0" i="0">
                <a:solidFill>
                  <a:schemeClr val="tx1"/>
                </a:solidFill>
                <a:latin typeface="Gill Sans MT" charset="0"/>
                <a:ea typeface="Gill Sans MT" charset="0"/>
                <a:cs typeface="Gill Sans MT" charset="0"/>
              </a:defRPr>
            </a:lvl4pPr>
            <a:lvl5pPr algn="ctr">
              <a:defRPr sz="1200" b="0" i="0">
                <a:solidFill>
                  <a:schemeClr val="tx1"/>
                </a:solidFill>
                <a:latin typeface="Gill Sans MT" charset="0"/>
                <a:ea typeface="Gill Sans MT" charset="0"/>
                <a:cs typeface="Gill Sans MT" charset="0"/>
              </a:defRPr>
            </a:lvl5pPr>
          </a:lstStyle>
          <a:p>
            <a:pPr lvl="0"/>
            <a:r>
              <a:rPr lang="en-US" dirty="0"/>
              <a:t>Click to edit Master text styles</a:t>
            </a:r>
          </a:p>
        </p:txBody>
      </p:sp>
      <p:sp>
        <p:nvSpPr>
          <p:cNvPr id="6" name="Title 1"/>
          <p:cNvSpPr txBox="1">
            <a:spLocks/>
          </p:cNvSpPr>
          <p:nvPr userDrawn="1"/>
        </p:nvSpPr>
        <p:spPr>
          <a:xfrm>
            <a:off x="655321" y="475840"/>
            <a:ext cx="3385739" cy="685800"/>
          </a:xfrm>
          <a:prstGeom prst="rect">
            <a:avLst/>
          </a:prstGeom>
        </p:spPr>
        <p:txBody>
          <a:bodyPr vert="horz" lIns="91436" tIns="64005" rIns="91436" bIns="0" rtlCol="0" anchor="ctr">
            <a:noAutofit/>
          </a:bodyPr>
          <a:lstStyle>
            <a:lvl1pPr algn="l" defTabSz="914400" rtl="0" eaLnBrk="1" latinLnBrk="0" hangingPunct="1">
              <a:lnSpc>
                <a:spcPct val="90000"/>
              </a:lnSpc>
              <a:spcBef>
                <a:spcPct val="0"/>
              </a:spcBef>
              <a:buNone/>
              <a:defRPr lang="en-US" sz="1800" b="1" i="0" kern="1200" smtClean="0">
                <a:solidFill>
                  <a:schemeClr val="bg1"/>
                </a:solidFill>
                <a:latin typeface="Gill Sans MT" charset="0"/>
                <a:ea typeface="Gill Sans MT" charset="0"/>
                <a:cs typeface="Gill Sans MT" charset="0"/>
              </a:defRPr>
            </a:lvl1pPr>
          </a:lstStyle>
          <a:p>
            <a:r>
              <a:rPr lang="is-IS" sz="2400" dirty="0"/>
              <a:t>FOR572</a:t>
            </a:r>
          </a:p>
        </p:txBody>
      </p:sp>
      <p:sp>
        <p:nvSpPr>
          <p:cNvPr id="3" name="TextBox 2"/>
          <p:cNvSpPr txBox="1"/>
          <p:nvPr userDrawn="1"/>
        </p:nvSpPr>
        <p:spPr>
          <a:xfrm>
            <a:off x="4200939" y="475840"/>
            <a:ext cx="7332248" cy="685800"/>
          </a:xfrm>
          <a:prstGeom prst="rect">
            <a:avLst/>
          </a:prstGeom>
          <a:noFill/>
        </p:spPr>
        <p:txBody>
          <a:bodyPr wrap="square" lIns="91436" tIns="45719" rIns="91436" bIns="45719" rtlCol="0" anchor="ctr" anchorCtr="0">
            <a:noAutofit/>
          </a:bodyPr>
          <a:lstStyle/>
          <a:p>
            <a:pPr marL="0" marR="0" lvl="0" indent="0" algn="r" defTabSz="914332"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Gill Sans MT" charset="0"/>
                <a:ea typeface="Gill Sans MT" charset="0"/>
                <a:cs typeface="Gill Sans MT" charset="0"/>
              </a:rPr>
              <a:t>Advanced Network Forensics and Analysis</a:t>
            </a:r>
          </a:p>
        </p:txBody>
      </p:sp>
    </p:spTree>
    <p:extLst>
      <p:ext uri="{BB962C8B-B14F-4D97-AF65-F5344CB8AC3E}">
        <p14:creationId xmlns:p14="http://schemas.microsoft.com/office/powerpoint/2010/main" val="3170482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017" y="430620"/>
            <a:ext cx="10018713" cy="72833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1251025"/>
            <a:ext cx="4895055"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251025"/>
            <a:ext cx="4895056"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1378076-2D43-4DEA-A48A-0588B48E7BA5}"/>
              </a:ext>
            </a:extLst>
          </p:cNvPr>
          <p:cNvSpPr>
            <a:spLocks noGrp="1"/>
          </p:cNvSpPr>
          <p:nvPr>
            <p:ph type="dt" sz="half" idx="10"/>
          </p:nvPr>
        </p:nvSpPr>
        <p:spPr>
          <a:xfrm>
            <a:off x="9732656" y="6498421"/>
            <a:ext cx="1143000" cy="365125"/>
          </a:xfrm>
        </p:spPr>
        <p:txBody>
          <a:bodyPr/>
          <a:lstStyle/>
          <a:p>
            <a:fld id="{00B80673-7204-4A29-83B3-E385264B20DC}" type="datetime1">
              <a:rPr lang="en-US" smtClean="0"/>
              <a:t>3/1/2021</a:t>
            </a:fld>
            <a:endParaRPr lang="en-US" dirty="0"/>
          </a:p>
        </p:txBody>
      </p:sp>
      <p:sp>
        <p:nvSpPr>
          <p:cNvPr id="9" name="Footer Placeholder 4">
            <a:extLst>
              <a:ext uri="{FF2B5EF4-FFF2-40B4-BE49-F238E27FC236}">
                <a16:creationId xmlns:a16="http://schemas.microsoft.com/office/drawing/2014/main" id="{EE39459E-23D2-4EE2-8D57-195657F1D3C4}"/>
              </a:ext>
            </a:extLst>
          </p:cNvPr>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10" name="Slide Number Placeholder 5">
            <a:extLst>
              <a:ext uri="{FF2B5EF4-FFF2-40B4-BE49-F238E27FC236}">
                <a16:creationId xmlns:a16="http://schemas.microsoft.com/office/drawing/2014/main" id="{3F4310E7-A601-4D0B-BD47-4234F692AB65}"/>
              </a:ext>
            </a:extLst>
          </p:cNvPr>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77214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ans_course-title">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2398645" y="1921568"/>
            <a:ext cx="9184987" cy="2279373"/>
          </a:xfrm>
        </p:spPr>
        <p:txBody>
          <a:bodyPr/>
          <a:lstStyle/>
          <a:p>
            <a:pPr lvl="0"/>
            <a:r>
              <a:rPr lang="en-US"/>
              <a:t>Click to edit Master text styles</a:t>
            </a:r>
          </a:p>
        </p:txBody>
      </p:sp>
      <p:sp>
        <p:nvSpPr>
          <p:cNvPr id="9" name="Text Placeholder 8"/>
          <p:cNvSpPr>
            <a:spLocks noGrp="1"/>
          </p:cNvSpPr>
          <p:nvPr>
            <p:ph type="body" sz="quarter" idx="14"/>
          </p:nvPr>
        </p:nvSpPr>
        <p:spPr>
          <a:xfrm>
            <a:off x="471488" y="5146471"/>
            <a:ext cx="11247437" cy="1003300"/>
          </a:xfrm>
        </p:spPr>
        <p:txBody>
          <a:bodyPr/>
          <a:lstStyle>
            <a:lvl1pPr algn="ctr">
              <a:defRPr sz="1467" b="0" i="0">
                <a:solidFill>
                  <a:schemeClr val="tx1"/>
                </a:solidFill>
                <a:latin typeface="Gill Sans MT" charset="0"/>
                <a:ea typeface="Gill Sans MT" charset="0"/>
                <a:cs typeface="Gill Sans MT" charset="0"/>
              </a:defRPr>
            </a:lvl1pPr>
            <a:lvl2pPr algn="ctr">
              <a:defRPr sz="1200" b="0" i="0">
                <a:solidFill>
                  <a:schemeClr val="tx1"/>
                </a:solidFill>
                <a:latin typeface="Gill Sans MT" charset="0"/>
                <a:ea typeface="Gill Sans MT" charset="0"/>
                <a:cs typeface="Gill Sans MT" charset="0"/>
              </a:defRPr>
            </a:lvl2pPr>
            <a:lvl3pPr algn="ctr">
              <a:defRPr sz="1200" b="0" i="0">
                <a:solidFill>
                  <a:schemeClr val="tx1"/>
                </a:solidFill>
                <a:latin typeface="Gill Sans MT" charset="0"/>
                <a:ea typeface="Gill Sans MT" charset="0"/>
                <a:cs typeface="Gill Sans MT" charset="0"/>
              </a:defRPr>
            </a:lvl3pPr>
            <a:lvl4pPr algn="ctr">
              <a:defRPr sz="1200" b="0" i="0">
                <a:solidFill>
                  <a:schemeClr val="tx1"/>
                </a:solidFill>
                <a:latin typeface="Gill Sans MT" charset="0"/>
                <a:ea typeface="Gill Sans MT" charset="0"/>
                <a:cs typeface="Gill Sans MT" charset="0"/>
              </a:defRPr>
            </a:lvl4pPr>
            <a:lvl5pPr algn="ctr">
              <a:defRPr sz="1200" b="0" i="0">
                <a:solidFill>
                  <a:schemeClr val="tx1"/>
                </a:solidFill>
                <a:latin typeface="Gill Sans MT" charset="0"/>
                <a:ea typeface="Gill Sans MT" charset="0"/>
                <a:cs typeface="Gill Sans MT" charset="0"/>
              </a:defRPr>
            </a:lvl5pPr>
          </a:lstStyle>
          <a:p>
            <a:pPr lvl="0"/>
            <a:r>
              <a:rPr lang="en-US" dirty="0"/>
              <a:t>Click to edit Master text styles</a:t>
            </a:r>
          </a:p>
        </p:txBody>
      </p:sp>
      <p:sp>
        <p:nvSpPr>
          <p:cNvPr id="11" name="Text Placeholder 10"/>
          <p:cNvSpPr>
            <a:spLocks noGrp="1"/>
          </p:cNvSpPr>
          <p:nvPr>
            <p:ph type="body" sz="quarter" idx="15"/>
          </p:nvPr>
        </p:nvSpPr>
        <p:spPr>
          <a:xfrm>
            <a:off x="4041061" y="470068"/>
            <a:ext cx="7677867" cy="685800"/>
          </a:xfrm>
        </p:spPr>
        <p:txBody>
          <a:bodyPr tIns="48004" bIns="0"/>
          <a:lstStyle>
            <a:lvl1pPr algn="r">
              <a:defRPr sz="1867" b="0" i="0">
                <a:solidFill>
                  <a:schemeClr val="bg1"/>
                </a:solidFill>
                <a:latin typeface="Gill Sans MT" charset="0"/>
                <a:ea typeface="Gill Sans MT" charset="0"/>
                <a:cs typeface="Gill Sans MT" charset="0"/>
              </a:defRPr>
            </a:lvl1pPr>
            <a:lvl2pPr algn="r">
              <a:defRPr sz="1867" b="0" i="0">
                <a:latin typeface="Gill Sans MT" charset="0"/>
                <a:ea typeface="Gill Sans MT" charset="0"/>
                <a:cs typeface="Gill Sans MT" charset="0"/>
              </a:defRPr>
            </a:lvl2pPr>
            <a:lvl3pPr algn="r">
              <a:defRPr sz="1867" b="0" i="0">
                <a:latin typeface="Gill Sans MT" charset="0"/>
                <a:ea typeface="Gill Sans MT" charset="0"/>
                <a:cs typeface="Gill Sans MT" charset="0"/>
              </a:defRPr>
            </a:lvl3pPr>
            <a:lvl4pPr algn="r">
              <a:defRPr sz="1867" b="0" i="0">
                <a:latin typeface="Gill Sans MT" charset="0"/>
                <a:ea typeface="Gill Sans MT" charset="0"/>
                <a:cs typeface="Gill Sans MT" charset="0"/>
              </a:defRPr>
            </a:lvl4pPr>
            <a:lvl5pPr algn="r">
              <a:defRPr sz="1867" b="0" i="0">
                <a:latin typeface="Gill Sans MT" charset="0"/>
                <a:ea typeface="Gill Sans MT" charset="0"/>
                <a:cs typeface="Gill Sans MT" charset="0"/>
              </a:defRPr>
            </a:lvl5pPr>
          </a:lstStyle>
          <a:p>
            <a:pPr lvl="0"/>
            <a:r>
              <a:rPr lang="en-US" dirty="0"/>
              <a:t>Click to edit Master text styles</a:t>
            </a:r>
          </a:p>
        </p:txBody>
      </p:sp>
    </p:spTree>
    <p:extLst>
      <p:ext uri="{BB962C8B-B14F-4D97-AF65-F5344CB8AC3E}">
        <p14:creationId xmlns:p14="http://schemas.microsoft.com/office/powerpoint/2010/main" val="1149253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1_sans_single-text">
    <p:spTree>
      <p:nvGrpSpPr>
        <p:cNvPr id="1" name=""/>
        <p:cNvGrpSpPr/>
        <p:nvPr/>
      </p:nvGrpSpPr>
      <p:grpSpPr>
        <a:xfrm>
          <a:off x="0" y="0"/>
          <a:ext cx="0" cy="0"/>
          <a:chOff x="0" y="0"/>
          <a:chExt cx="0" cy="0"/>
        </a:xfrm>
      </p:grpSpPr>
      <p:sp>
        <p:nvSpPr>
          <p:cNvPr id="7" name="Rectangle 6"/>
          <p:cNvSpPr/>
          <p:nvPr userDrawn="1"/>
        </p:nvSpPr>
        <p:spPr>
          <a:xfrm>
            <a:off x="472440" y="1785365"/>
            <a:ext cx="11247120" cy="97243"/>
          </a:xfrm>
          <a:prstGeom prst="rect">
            <a:avLst/>
          </a:prstGeom>
          <a:solidFill>
            <a:srgbClr val="53894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rtlCol="0" anchor="ctr"/>
          <a:lstStyle/>
          <a:p>
            <a:pPr algn="ctr"/>
            <a:endParaRPr lang="en-US" sz="2400" dirty="0"/>
          </a:p>
        </p:txBody>
      </p:sp>
      <p:sp>
        <p:nvSpPr>
          <p:cNvPr id="2" name="Title 1"/>
          <p:cNvSpPr>
            <a:spLocks noGrp="1"/>
          </p:cNvSpPr>
          <p:nvPr>
            <p:ph type="title" hasCustomPrompt="1"/>
          </p:nvPr>
        </p:nvSpPr>
        <p:spPr bwMode="ltGray">
          <a:xfrm>
            <a:off x="472440" y="2059518"/>
            <a:ext cx="11247120" cy="685799"/>
          </a:xfrm>
        </p:spPr>
        <p:txBody>
          <a:bodyPr/>
          <a:lstStyle>
            <a:lvl1pPr algn="ct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72440" y="3226783"/>
            <a:ext cx="11247120" cy="28200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8" name="Rectangle 7"/>
          <p:cNvSpPr/>
          <p:nvPr userDrawn="1"/>
        </p:nvSpPr>
        <p:spPr>
          <a:xfrm>
            <a:off x="472440" y="2956211"/>
            <a:ext cx="11247120" cy="89916"/>
          </a:xfrm>
          <a:prstGeom prst="rect">
            <a:avLst/>
          </a:prstGeom>
          <a:solidFill>
            <a:srgbClr val="53894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rtlCol="0" anchor="ctr"/>
          <a:lstStyle/>
          <a:p>
            <a:pPr algn="ctr"/>
            <a:endParaRPr lang="en-US" sz="2400" dirty="0"/>
          </a:p>
        </p:txBody>
      </p:sp>
    </p:spTree>
    <p:extLst>
      <p:ext uri="{BB962C8B-B14F-4D97-AF65-F5344CB8AC3E}">
        <p14:creationId xmlns:p14="http://schemas.microsoft.com/office/powerpoint/2010/main" val="799072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EE531F-A351-45DC-B59C-0799F5D4A1FA}" type="datetime1">
              <a:rPr lang="en-US" smtClean="0"/>
              <a:t>3/1/2021</a:t>
            </a:fld>
            <a:endParaRPr lang="en-US" dirty="0"/>
          </a:p>
        </p:txBody>
      </p:sp>
      <p:sp>
        <p:nvSpPr>
          <p:cNvPr id="8" name="Footer Placeholder 7"/>
          <p:cNvSpPr>
            <a:spLocks noGrp="1"/>
          </p:cNvSpPr>
          <p:nvPr>
            <p:ph type="ftr" sz="quarter" idx="11"/>
          </p:nvPr>
        </p:nvSpPr>
        <p:spPr/>
        <p:txBody>
          <a:bodyPr/>
          <a:lstStyle/>
          <a:p>
            <a:r>
              <a:rPr lang="en-US"/>
              <a:t>© Kenneth G. Hartman – All Rights Reserved      |     forensicate.cloud</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36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207C5-89D5-4FCF-B698-8D2F8CC08A3A}" type="datetime1">
              <a:rPr lang="en-US" smtClean="0"/>
              <a:t>3/1/2021</a:t>
            </a:fld>
            <a:endParaRPr lang="en-US" dirty="0"/>
          </a:p>
        </p:txBody>
      </p:sp>
      <p:sp>
        <p:nvSpPr>
          <p:cNvPr id="4" name="Footer Placeholder 3"/>
          <p:cNvSpPr>
            <a:spLocks noGrp="1"/>
          </p:cNvSpPr>
          <p:nvPr>
            <p:ph type="ftr" sz="quarter" idx="11"/>
          </p:nvPr>
        </p:nvSpPr>
        <p:spPr/>
        <p:txBody>
          <a:bodyPr/>
          <a:lstStyle/>
          <a:p>
            <a:r>
              <a:rPr lang="en-US"/>
              <a:t>© Kenneth G. Hartman – All Rights Reserved      |     forensicate.cloud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26551-0998-469E-B04C-2E5772D92EEE}" type="datetime1">
              <a:rPr lang="en-US" smtClean="0"/>
              <a:t>3/1/2021</a:t>
            </a:fld>
            <a:endParaRPr lang="en-US" dirty="0"/>
          </a:p>
        </p:txBody>
      </p:sp>
      <p:sp>
        <p:nvSpPr>
          <p:cNvPr id="3" name="Footer Placeholder 2"/>
          <p:cNvSpPr>
            <a:spLocks noGrp="1"/>
          </p:cNvSpPr>
          <p:nvPr>
            <p:ph type="ftr" sz="quarter" idx="11"/>
          </p:nvPr>
        </p:nvSpPr>
        <p:spPr/>
        <p:txBody>
          <a:bodyPr/>
          <a:lstStyle/>
          <a:p>
            <a:r>
              <a:rPr lang="en-US"/>
              <a:t>© Kenneth G. Hartman – All Rights Reserved      |     forensicate.cloud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81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04284C-06F6-40F7-B7B5-939E6A708B2C}" type="datetime1">
              <a:rPr lang="en-US" smtClean="0"/>
              <a:t>3/1/2021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04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E2690-8B05-456A-B3EB-5A59B24590A2}" type="datetime1">
              <a:rPr lang="en-US" smtClean="0"/>
              <a:t>3/1/2021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20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A09C56-DFEF-463D-9431-7243713EC0B6}" type="datetime1">
              <a:rPr lang="en-US" smtClean="0"/>
              <a:t>3/1/2021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Kenneth G. Hartman – All Rights Reserved      |     forensicate.cloud</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11411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51" r:id="rId18"/>
  </p:sldLayoutIdLst>
  <p:hf hd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3/1/2021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181762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2035" y="338747"/>
            <a:ext cx="11371383" cy="685800"/>
          </a:xfrm>
          <a:prstGeom prst="rect">
            <a:avLst/>
          </a:prstGeom>
          <a:solidFill>
            <a:srgbClr val="538940"/>
          </a:solidFill>
        </p:spPr>
        <p:txBody>
          <a:bodyPr vert="horz" lIns="68579" tIns="0" rIns="68579" bIns="0" rtlCol="0" anchor="ctr">
            <a:noAutofit/>
          </a:bodyPr>
          <a:lstStyle/>
          <a:p>
            <a:r>
              <a:rPr lang="en-US" dirty="0"/>
              <a:t>CLICK TO EDIT MASTER TITLE STYLE</a:t>
            </a:r>
          </a:p>
        </p:txBody>
      </p:sp>
      <p:sp>
        <p:nvSpPr>
          <p:cNvPr id="3" name="Text Placeholder 2"/>
          <p:cNvSpPr>
            <a:spLocks noGrp="1"/>
          </p:cNvSpPr>
          <p:nvPr>
            <p:ph type="body" idx="1"/>
          </p:nvPr>
        </p:nvSpPr>
        <p:spPr>
          <a:xfrm>
            <a:off x="422031" y="1266094"/>
            <a:ext cx="11371384" cy="5043268"/>
          </a:xfrm>
          <a:prstGeom prst="rect">
            <a:avLst/>
          </a:prstGeom>
        </p:spPr>
        <p:txBody>
          <a:bodyPr vert="horz" lIns="68579" tIns="34289" rIns="68579" bIns="34289"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661EC1E4-D0E9-4B62-9B52-A5E44F4B4F1D}"/>
              </a:ext>
            </a:extLst>
          </p:cNvPr>
          <p:cNvSpPr/>
          <p:nvPr userDrawn="1"/>
        </p:nvSpPr>
        <p:spPr bwMode="ltGray">
          <a:xfrm>
            <a:off x="1524" y="6311900"/>
            <a:ext cx="12188952" cy="54864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US" sz="1867" dirty="0">
                <a:latin typeface="Gill Sans"/>
              </a:rPr>
              <a:t>                                                                                                                                                             SANS Live Online</a:t>
            </a:r>
          </a:p>
        </p:txBody>
      </p:sp>
      <p:sp>
        <p:nvSpPr>
          <p:cNvPr id="10" name="Slide Number Placeholder 5">
            <a:extLst>
              <a:ext uri="{FF2B5EF4-FFF2-40B4-BE49-F238E27FC236}">
                <a16:creationId xmlns:a16="http://schemas.microsoft.com/office/drawing/2014/main" id="{8D707AB1-D6F5-4DFC-972A-B27FA8C9B708}"/>
              </a:ext>
            </a:extLst>
          </p:cNvPr>
          <p:cNvSpPr>
            <a:spLocks noGrp="1"/>
          </p:cNvSpPr>
          <p:nvPr>
            <p:ph type="sldNum" sz="quarter" idx="4"/>
          </p:nvPr>
        </p:nvSpPr>
        <p:spPr>
          <a:xfrm>
            <a:off x="11536682" y="6311900"/>
            <a:ext cx="653796" cy="546101"/>
          </a:xfrm>
          <a:prstGeom prst="rect">
            <a:avLst/>
          </a:prstGeom>
        </p:spPr>
        <p:txBody>
          <a:bodyPr vert="horz" lIns="68579" tIns="34289" rIns="68579" bIns="34289" rtlCol="0" anchor="ctr"/>
          <a:lstStyle>
            <a:lvl1pPr algn="ctr">
              <a:defRPr sz="1333" b="1" i="0">
                <a:solidFill>
                  <a:schemeClr val="bg1"/>
                </a:solidFill>
                <a:latin typeface="Gill Sans MT" charset="0"/>
                <a:ea typeface="Gill Sans MT" charset="0"/>
                <a:cs typeface="Gill Sans MT" charset="0"/>
              </a:defRPr>
            </a:lvl1pPr>
          </a:lstStyle>
          <a:p>
            <a:fld id="{A12C446D-6113-E749-B2D6-33109B9D4DC9}" type="slidenum">
              <a:rPr lang="en-US" smtClean="0"/>
              <a:pPr/>
              <a:t>‹#›</a:t>
            </a:fld>
            <a:endParaRPr lang="en-US" dirty="0"/>
          </a:p>
        </p:txBody>
      </p:sp>
      <p:cxnSp>
        <p:nvCxnSpPr>
          <p:cNvPr id="14" name="Straight Connector 13">
            <a:extLst>
              <a:ext uri="{FF2B5EF4-FFF2-40B4-BE49-F238E27FC236}">
                <a16:creationId xmlns:a16="http://schemas.microsoft.com/office/drawing/2014/main" id="{4E8A3CF4-EC14-4447-BAE5-3C4F5911990E}"/>
              </a:ext>
            </a:extLst>
          </p:cNvPr>
          <p:cNvCxnSpPr/>
          <p:nvPr userDrawn="1"/>
        </p:nvCxnSpPr>
        <p:spPr bwMode="white">
          <a:xfrm>
            <a:off x="1016000" y="6311900"/>
            <a:ext cx="0" cy="54610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CD886E8-245A-42B3-8D76-142BC1E953AE}"/>
              </a:ext>
            </a:extLst>
          </p:cNvPr>
          <p:cNvPicPr>
            <a:picLocks noChangeAspect="1"/>
          </p:cNvPicPr>
          <p:nvPr userDrawn="1"/>
        </p:nvPicPr>
        <p:blipFill>
          <a:blip r:embed="rId14"/>
          <a:stretch>
            <a:fillRect/>
          </a:stretch>
        </p:blipFill>
        <p:spPr>
          <a:xfrm>
            <a:off x="245909" y="6439687"/>
            <a:ext cx="559187" cy="298743"/>
          </a:xfrm>
          <a:prstGeom prst="rect">
            <a:avLst/>
          </a:prstGeom>
        </p:spPr>
      </p:pic>
    </p:spTree>
    <p:extLst>
      <p:ext uri="{BB962C8B-B14F-4D97-AF65-F5344CB8AC3E}">
        <p14:creationId xmlns:p14="http://schemas.microsoft.com/office/powerpoint/2010/main" val="391783374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marL="150280" indent="0" algn="l" defTabSz="914354" rtl="0" eaLnBrk="1" latinLnBrk="0" hangingPunct="1">
        <a:lnSpc>
          <a:spcPct val="90000"/>
        </a:lnSpc>
        <a:spcBef>
          <a:spcPct val="0"/>
        </a:spcBef>
        <a:buNone/>
        <a:defRPr sz="2933" b="1" i="0" kern="1200">
          <a:solidFill>
            <a:schemeClr val="bg1"/>
          </a:solidFill>
          <a:latin typeface="Gill Sans MT" charset="0"/>
          <a:ea typeface="Gill Sans MT" charset="0"/>
          <a:cs typeface="Gill Sans MT" charset="0"/>
        </a:defRPr>
      </a:lvl1pPr>
    </p:titleStyle>
    <p:bodyStyle>
      <a:lvl1pPr marL="300559" indent="-300559" algn="l" defTabSz="914354" rtl="0" eaLnBrk="1" latinLnBrk="0" hangingPunct="1">
        <a:lnSpc>
          <a:spcPct val="100000"/>
        </a:lnSpc>
        <a:spcBef>
          <a:spcPts val="800"/>
        </a:spcBef>
        <a:buClr>
          <a:schemeClr val="tx1"/>
        </a:buClr>
        <a:buFont typeface="Arial" panose="020B0604020202020204" pitchFamily="34" charset="0"/>
        <a:buChar char="•"/>
        <a:tabLst/>
        <a:defRPr sz="2933" kern="1200">
          <a:solidFill>
            <a:schemeClr val="tx1"/>
          </a:solidFill>
          <a:latin typeface="+mn-lt"/>
          <a:ea typeface="+mn-ea"/>
          <a:cs typeface="+mn-cs"/>
        </a:defRPr>
      </a:lvl1pPr>
      <a:lvl2pPr marL="613818" indent="-313259" algn="l" defTabSz="914354" rtl="0" eaLnBrk="1" latinLnBrk="0" hangingPunct="1">
        <a:lnSpc>
          <a:spcPct val="100000"/>
        </a:lnSpc>
        <a:spcBef>
          <a:spcPts val="800"/>
        </a:spcBef>
        <a:buClr>
          <a:schemeClr val="tx1"/>
        </a:buClr>
        <a:buSzPct val="80000"/>
        <a:buFont typeface="Courier New" panose="02070309020205020404" pitchFamily="49" charset="0"/>
        <a:buChar char="o"/>
        <a:tabLst/>
        <a:defRPr sz="2400" kern="1200">
          <a:solidFill>
            <a:schemeClr val="tx1"/>
          </a:solidFill>
          <a:latin typeface="+mn-lt"/>
          <a:ea typeface="+mn-ea"/>
          <a:cs typeface="+mn-cs"/>
        </a:defRPr>
      </a:lvl2pPr>
      <a:lvl3pPr marL="914377" indent="-300559" algn="l" defTabSz="914354" rtl="0" eaLnBrk="1" latinLnBrk="0" hangingPunct="1">
        <a:lnSpc>
          <a:spcPct val="100000"/>
        </a:lnSpc>
        <a:spcBef>
          <a:spcPts val="800"/>
        </a:spcBef>
        <a:buClr>
          <a:schemeClr val="tx1"/>
        </a:buClr>
        <a:buFont typeface="Arial"/>
        <a:buChar char="•"/>
        <a:tabLst/>
        <a:defRPr sz="2133" kern="1200">
          <a:solidFill>
            <a:schemeClr val="tx1"/>
          </a:solidFill>
          <a:latin typeface="+mn-lt"/>
          <a:ea typeface="+mn-ea"/>
          <a:cs typeface="+mn-cs"/>
        </a:defRPr>
      </a:lvl3pPr>
      <a:lvl4pPr marL="1214936" indent="-300559" algn="l" defTabSz="914354" rtl="0" eaLnBrk="1" latinLnBrk="0" hangingPunct="1">
        <a:lnSpc>
          <a:spcPct val="100000"/>
        </a:lnSpc>
        <a:spcBef>
          <a:spcPts val="800"/>
        </a:spcBef>
        <a:buClr>
          <a:schemeClr val="tx1"/>
        </a:buClr>
        <a:buFont typeface="Arial"/>
        <a:buChar char="•"/>
        <a:tabLst/>
        <a:defRPr sz="1867" kern="1200">
          <a:solidFill>
            <a:schemeClr val="tx1"/>
          </a:solidFill>
          <a:latin typeface="+mn-lt"/>
          <a:ea typeface="+mn-ea"/>
          <a:cs typeface="+mn-cs"/>
        </a:defRPr>
      </a:lvl4pPr>
      <a:lvl5pPr marL="1530312" indent="-315376" algn="l" defTabSz="914354" rtl="0" eaLnBrk="1" latinLnBrk="0" hangingPunct="1">
        <a:lnSpc>
          <a:spcPct val="100000"/>
        </a:lnSpc>
        <a:spcBef>
          <a:spcPts val="800"/>
        </a:spcBef>
        <a:buClr>
          <a:schemeClr val="tx1"/>
        </a:buClr>
        <a:buFont typeface="Arial"/>
        <a:buChar char="•"/>
        <a:tabLst/>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a:buChar char="•"/>
        <a:defRPr sz="1867"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a:buChar char="•"/>
        <a:defRPr sz="1867"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a:buChar char="•"/>
        <a:defRPr sz="1867"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a:buChar char="•"/>
        <a:defRPr sz="1867" kern="1200">
          <a:solidFill>
            <a:schemeClr val="tx1"/>
          </a:solidFill>
          <a:latin typeface="+mn-lt"/>
          <a:ea typeface="+mn-ea"/>
          <a:cs typeface="+mn-cs"/>
        </a:defRPr>
      </a:lvl9pPr>
    </p:bodyStyle>
    <p:otherStyle>
      <a:defPPr>
        <a:defRPr lang="en-US"/>
      </a:defPPr>
      <a:lvl1pPr marL="0" algn="l" defTabSz="914354" rtl="0" eaLnBrk="1" latinLnBrk="0" hangingPunct="1">
        <a:defRPr sz="1867" kern="1200">
          <a:solidFill>
            <a:schemeClr val="tx1"/>
          </a:solidFill>
          <a:latin typeface="+mn-lt"/>
          <a:ea typeface="+mn-ea"/>
          <a:cs typeface="+mn-cs"/>
        </a:defRPr>
      </a:lvl1pPr>
      <a:lvl2pPr marL="457178" algn="l" defTabSz="914354" rtl="0" eaLnBrk="1" latinLnBrk="0" hangingPunct="1">
        <a:defRPr sz="1867" kern="1200">
          <a:solidFill>
            <a:schemeClr val="tx1"/>
          </a:solidFill>
          <a:latin typeface="+mn-lt"/>
          <a:ea typeface="+mn-ea"/>
          <a:cs typeface="+mn-cs"/>
        </a:defRPr>
      </a:lvl2pPr>
      <a:lvl3pPr marL="914354" algn="l" defTabSz="914354" rtl="0" eaLnBrk="1" latinLnBrk="0" hangingPunct="1">
        <a:defRPr sz="1867" kern="1200">
          <a:solidFill>
            <a:schemeClr val="tx1"/>
          </a:solidFill>
          <a:latin typeface="+mn-lt"/>
          <a:ea typeface="+mn-ea"/>
          <a:cs typeface="+mn-cs"/>
        </a:defRPr>
      </a:lvl3pPr>
      <a:lvl4pPr marL="1371532" algn="l" defTabSz="914354" rtl="0" eaLnBrk="1" latinLnBrk="0" hangingPunct="1">
        <a:defRPr sz="1867" kern="1200">
          <a:solidFill>
            <a:schemeClr val="tx1"/>
          </a:solidFill>
          <a:latin typeface="+mn-lt"/>
          <a:ea typeface="+mn-ea"/>
          <a:cs typeface="+mn-cs"/>
        </a:defRPr>
      </a:lvl4pPr>
      <a:lvl5pPr marL="1828709" algn="l" defTabSz="914354" rtl="0" eaLnBrk="1" latinLnBrk="0" hangingPunct="1">
        <a:defRPr sz="1867" kern="1200">
          <a:solidFill>
            <a:schemeClr val="tx1"/>
          </a:solidFill>
          <a:latin typeface="+mn-lt"/>
          <a:ea typeface="+mn-ea"/>
          <a:cs typeface="+mn-cs"/>
        </a:defRPr>
      </a:lvl5pPr>
      <a:lvl6pPr marL="2285886" algn="l" defTabSz="914354" rtl="0" eaLnBrk="1" latinLnBrk="0" hangingPunct="1">
        <a:defRPr sz="1867" kern="1200">
          <a:solidFill>
            <a:schemeClr val="tx1"/>
          </a:solidFill>
          <a:latin typeface="+mn-lt"/>
          <a:ea typeface="+mn-ea"/>
          <a:cs typeface="+mn-cs"/>
        </a:defRPr>
      </a:lvl6pPr>
      <a:lvl7pPr marL="2743062" algn="l" defTabSz="914354" rtl="0" eaLnBrk="1" latinLnBrk="0" hangingPunct="1">
        <a:defRPr sz="1867" kern="1200">
          <a:solidFill>
            <a:schemeClr val="tx1"/>
          </a:solidFill>
          <a:latin typeface="+mn-lt"/>
          <a:ea typeface="+mn-ea"/>
          <a:cs typeface="+mn-cs"/>
        </a:defRPr>
      </a:lvl7pPr>
      <a:lvl8pPr marL="3200240" algn="l" defTabSz="914354" rtl="0" eaLnBrk="1" latinLnBrk="0" hangingPunct="1">
        <a:defRPr sz="1867" kern="1200">
          <a:solidFill>
            <a:schemeClr val="tx1"/>
          </a:solidFill>
          <a:latin typeface="+mn-lt"/>
          <a:ea typeface="+mn-ea"/>
          <a:cs typeface="+mn-cs"/>
        </a:defRPr>
      </a:lvl8pPr>
      <a:lvl9pPr marL="3657418" algn="l" defTabSz="914354"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youtu.be/INC9MbsmYA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youtu.be/3jiey--sjJ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3.m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youtu.be/m5DiBfHEJ2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4.md"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youtu.be/UlP6B4B0bU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youtu.be/_t82air0vs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youtu.be/EtXHvlSiQb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uides.github.com/activities/hello-world/"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7.md"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youtu.be/wrTooPCBXsk"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8.md"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youtu.be/DrRZX1FfUdY"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9.md"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youtu.be/CW9YNyfPJx8"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terraform.io/docs/cli/commands/init.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0.md"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youtu.be/e_SpOR4az2M"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docs.aws.amazon.com/vpc/latest/userguide/vpc-getting-started.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1.md"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youtu.be/Kr_YAMbrnWU"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Resistor52/terraform-cloud-workst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bit.ly/cloud-workstation-slid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1.md"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youtu.be/vxrtcXOcPB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3.md"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youtu.be/9JMb2ir5jC0"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4.md"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youtu.be/9JMb2ir5jC0"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5.md"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youtu.be/9JMb2ir5jC0"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docs.aws.amazon.com/AWSEC2/latest/UserGuide/EC2_GetStarted.html"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tm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994F1C-7C48-414B-95FE-4F5E17097529}"/>
              </a:ext>
            </a:extLst>
          </p:cNvPr>
          <p:cNvSpPr>
            <a:spLocks noGrp="1"/>
          </p:cNvSpPr>
          <p:nvPr>
            <p:ph idx="1"/>
          </p:nvPr>
        </p:nvSpPr>
        <p:spPr>
          <a:xfrm>
            <a:off x="162848" y="1195753"/>
            <a:ext cx="11419552" cy="5116147"/>
          </a:xfrm>
        </p:spPr>
        <p:txBody>
          <a:bodyPr/>
          <a:lstStyle/>
          <a:p>
            <a:r>
              <a:rPr lang="en-US" dirty="0"/>
              <a:t>Join SANS Tech Tuesday Slack workspace from the following link:</a:t>
            </a:r>
          </a:p>
          <a:p>
            <a:pPr lvl="1"/>
            <a:r>
              <a:rPr lang="en-US" sz="2133" b="1" dirty="0">
                <a:solidFill>
                  <a:srgbClr val="002060"/>
                </a:solidFill>
              </a:rPr>
              <a:t>https://sansurl.com/sans-workshop  </a:t>
            </a:r>
          </a:p>
          <a:p>
            <a:r>
              <a:rPr lang="en-US" dirty="0"/>
              <a:t>Register with any email address you can access</a:t>
            </a:r>
          </a:p>
          <a:p>
            <a:pPr lvl="1"/>
            <a:r>
              <a:rPr lang="en-US" dirty="0"/>
              <a:t>It does not need to be a “work” or SANS portal address</a:t>
            </a:r>
          </a:p>
          <a:p>
            <a:r>
              <a:rPr lang="en-US" dirty="0"/>
              <a:t>Once you click on the confirmation email, </a:t>
            </a:r>
            <a:br>
              <a:rPr lang="en-US" dirty="0"/>
            </a:br>
            <a:r>
              <a:rPr lang="en-US" dirty="0"/>
              <a:t>you’ll be prompted to provide a name &amp; password </a:t>
            </a:r>
          </a:p>
          <a:p>
            <a:r>
              <a:rPr lang="en-US" dirty="0"/>
              <a:t>Once in Slack, keep an eye out in the </a:t>
            </a:r>
            <a:r>
              <a:rPr lang="en-US" dirty="0">
                <a:solidFill>
                  <a:schemeClr val="tx2">
                    <a:lumMod val="75000"/>
                    <a:lumOff val="25000"/>
                  </a:schemeClr>
                </a:solidFill>
              </a:rPr>
              <a:t>#general </a:t>
            </a:r>
            <a:br>
              <a:rPr lang="en-US" dirty="0"/>
            </a:br>
            <a:r>
              <a:rPr lang="en-US" dirty="0"/>
              <a:t>channel for announcements.  We are using </a:t>
            </a:r>
            <a:br>
              <a:rPr lang="en-US" dirty="0"/>
            </a:br>
            <a:r>
              <a:rPr lang="en-US" dirty="0">
                <a:solidFill>
                  <a:schemeClr val="tx2">
                    <a:lumMod val="75000"/>
                    <a:lumOff val="25000"/>
                  </a:schemeClr>
                </a:solidFill>
              </a:rPr>
              <a:t>#discuss </a:t>
            </a:r>
            <a:r>
              <a:rPr lang="en-US" dirty="0"/>
              <a:t>&amp; </a:t>
            </a:r>
            <a:r>
              <a:rPr lang="en-US" dirty="0">
                <a:solidFill>
                  <a:schemeClr val="tx2">
                    <a:lumMod val="75000"/>
                    <a:lumOff val="25000"/>
                  </a:schemeClr>
                </a:solidFill>
              </a:rPr>
              <a:t>#help </a:t>
            </a:r>
            <a:r>
              <a:rPr lang="en-US" dirty="0"/>
              <a:t>for our main collaboration </a:t>
            </a:r>
            <a:br>
              <a:rPr lang="en-US" dirty="0"/>
            </a:br>
            <a:r>
              <a:rPr lang="en-US" dirty="0"/>
              <a:t>channels.  See you there!</a:t>
            </a:r>
          </a:p>
        </p:txBody>
      </p:sp>
      <p:sp>
        <p:nvSpPr>
          <p:cNvPr id="3" name="Slide Number Placeholder 2">
            <a:extLst>
              <a:ext uri="{FF2B5EF4-FFF2-40B4-BE49-F238E27FC236}">
                <a16:creationId xmlns:a16="http://schemas.microsoft.com/office/drawing/2014/main" id="{43D52F50-91DB-2740-8CD6-06C58D6FFE7B}"/>
              </a:ext>
            </a:extLst>
          </p:cNvPr>
          <p:cNvSpPr>
            <a:spLocks noGrp="1"/>
          </p:cNvSpPr>
          <p:nvPr>
            <p:ph type="sldNum" sz="quarter" idx="12"/>
          </p:nvPr>
        </p:nvSpPr>
        <p:spPr/>
        <p:txBody>
          <a:bodyPr/>
          <a:lstStyle/>
          <a:p>
            <a:pPr defTabSz="1219170" eaLnBrk="0" fontAlgn="base" hangingPunct="0">
              <a:spcBef>
                <a:spcPct val="0"/>
              </a:spcBef>
              <a:spcAft>
                <a:spcPct val="0"/>
              </a:spcAft>
            </a:pPr>
            <a:fld id="{A12C446D-6113-E749-B2D6-33109B9D4DC9}" type="slidenum">
              <a:rPr lang="en-US">
                <a:solidFill>
                  <a:srgbClr val="FFFFFF"/>
                </a:solidFill>
              </a:rPr>
              <a:pPr defTabSz="1219170" eaLnBrk="0" fontAlgn="base" hangingPunct="0">
                <a:spcBef>
                  <a:spcPct val="0"/>
                </a:spcBef>
                <a:spcAft>
                  <a:spcPct val="0"/>
                </a:spcAft>
              </a:pPr>
              <a:t>1</a:t>
            </a:fld>
            <a:endParaRPr lang="en-US" dirty="0">
              <a:solidFill>
                <a:srgbClr val="FFFFFF"/>
              </a:solidFill>
            </a:endParaRPr>
          </a:p>
        </p:txBody>
      </p:sp>
      <p:sp>
        <p:nvSpPr>
          <p:cNvPr id="4" name="Title 3">
            <a:extLst>
              <a:ext uri="{FF2B5EF4-FFF2-40B4-BE49-F238E27FC236}">
                <a16:creationId xmlns:a16="http://schemas.microsoft.com/office/drawing/2014/main" id="{0D7BFAF1-7010-5642-8F15-D4398DD27C60}"/>
              </a:ext>
            </a:extLst>
          </p:cNvPr>
          <p:cNvSpPr>
            <a:spLocks noGrp="1"/>
          </p:cNvSpPr>
          <p:nvPr>
            <p:ph type="title"/>
          </p:nvPr>
        </p:nvSpPr>
        <p:spPr>
          <a:solidFill>
            <a:srgbClr val="002060"/>
          </a:solidFill>
        </p:spPr>
        <p:txBody>
          <a:bodyPr/>
          <a:lstStyle/>
          <a:p>
            <a:r>
              <a:rPr lang="en-US" dirty="0"/>
              <a:t>Using Slack for Tech Tuesday Workshops</a:t>
            </a:r>
          </a:p>
        </p:txBody>
      </p:sp>
      <p:pic>
        <p:nvPicPr>
          <p:cNvPr id="6" name="Picture 5">
            <a:extLst>
              <a:ext uri="{FF2B5EF4-FFF2-40B4-BE49-F238E27FC236}">
                <a16:creationId xmlns:a16="http://schemas.microsoft.com/office/drawing/2014/main" id="{A8090C5B-0465-41D8-AEDA-7DB30E7E2707}"/>
              </a:ext>
            </a:extLst>
          </p:cNvPr>
          <p:cNvPicPr>
            <a:picLocks noChangeAspect="1"/>
          </p:cNvPicPr>
          <p:nvPr/>
        </p:nvPicPr>
        <p:blipFill>
          <a:blip r:embed="rId3"/>
          <a:stretch>
            <a:fillRect/>
          </a:stretch>
        </p:blipFill>
        <p:spPr>
          <a:xfrm>
            <a:off x="8839200" y="2717801"/>
            <a:ext cx="3215352" cy="3403327"/>
          </a:xfrm>
          <a:prstGeom prst="rect">
            <a:avLst/>
          </a:prstGeom>
        </p:spPr>
      </p:pic>
    </p:spTree>
    <p:extLst>
      <p:ext uri="{BB962C8B-B14F-4D97-AF65-F5344CB8AC3E}">
        <p14:creationId xmlns:p14="http://schemas.microsoft.com/office/powerpoint/2010/main" val="4253551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lstStyle/>
          <a:p>
            <a:r>
              <a:rPr lang="en-US" dirty="0"/>
              <a:t>Workshop Development Environment</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p:txBody>
          <a:bodyPr/>
          <a:lstStyle/>
          <a:p>
            <a:pPr marL="0" indent="0">
              <a:buNone/>
            </a:pPr>
            <a:r>
              <a:rPr lang="en-US" b="1" u="sng" dirty="0"/>
              <a:t>ASSUMPTION:</a:t>
            </a:r>
          </a:p>
          <a:p>
            <a:pPr marL="0" indent="0">
              <a:buNone/>
            </a:pPr>
            <a:r>
              <a:rPr lang="en-US" dirty="0"/>
              <a:t>This workshop assumes you have already established an AWS account!</a:t>
            </a:r>
          </a:p>
          <a:p>
            <a:pPr marL="0" indent="0">
              <a:buNone/>
            </a:pPr>
            <a:endParaRPr lang="en-US" dirty="0"/>
          </a:p>
          <a:p>
            <a:pPr marL="0" indent="0">
              <a:buNone/>
            </a:pPr>
            <a:r>
              <a:rPr lang="en-US" b="1" u="sng" dirty="0"/>
              <a:t>SETUP:</a:t>
            </a:r>
          </a:p>
          <a:p>
            <a:r>
              <a:rPr lang="en-US" dirty="0"/>
              <a:t>Log into AWS </a:t>
            </a:r>
            <a:r>
              <a:rPr lang="en-US" dirty="0" err="1"/>
              <a:t>CloudShell</a:t>
            </a:r>
            <a:endParaRPr lang="en-US" dirty="0"/>
          </a:p>
          <a:p>
            <a:r>
              <a:rPr lang="en-US" dirty="0"/>
              <a:t>Verify git is installed</a:t>
            </a:r>
          </a:p>
          <a:p>
            <a:r>
              <a:rPr lang="en-US" dirty="0"/>
              <a:t>Install Terraform</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8" name="Footer Placeholder 4">
            <a:extLst>
              <a:ext uri="{FF2B5EF4-FFF2-40B4-BE49-F238E27FC236}">
                <a16:creationId xmlns:a16="http://schemas.microsoft.com/office/drawing/2014/main" id="{1F65877B-16F2-4C36-BF56-F9E1F121EFDD}"/>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297541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11</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algn="ctr"/>
            <a:r>
              <a:rPr lang="en-US" sz="6000" b="1" dirty="0">
                <a:latin typeface="+mj-lt"/>
              </a:rPr>
              <a:t>Step 1:</a:t>
            </a:r>
          </a:p>
          <a:p>
            <a:pPr algn="ctr"/>
            <a:r>
              <a:rPr lang="en-US" sz="6000" b="1" dirty="0">
                <a:latin typeface="+mj-lt"/>
              </a:rPr>
              <a:t>Set up AWS </a:t>
            </a:r>
            <a:r>
              <a:rPr lang="en-US" sz="6000" b="1" dirty="0" err="1">
                <a:latin typeface="+mj-lt"/>
              </a:rPr>
              <a:t>CloudShell</a:t>
            </a:r>
            <a:r>
              <a:rPr lang="en-US" sz="6000" b="1" dirty="0">
                <a:latin typeface="+mj-lt"/>
              </a:rPr>
              <a:t> for the Workshop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t>Use Terraform to Provision Your Own Cloud-Based Remote Browsing Workstation</a:t>
            </a:r>
            <a:endParaRPr lang="en-US" sz="2800" i="1" dirty="0">
              <a:solidFill>
                <a:schemeClr val="tx1">
                  <a:lumMod val="85000"/>
                </a:schemeClr>
              </a:solidFill>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558889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a:t>
            </a:r>
            <a:br>
              <a:rPr lang="en-US" dirty="0"/>
            </a:br>
            <a:r>
              <a:rPr lang="en-US" dirty="0"/>
              <a:t>Set up AWS </a:t>
            </a:r>
            <a:r>
              <a:rPr lang="en-US" dirty="0" err="1"/>
              <a:t>CloudShell</a:t>
            </a:r>
            <a:r>
              <a:rPr lang="en-US" dirty="0"/>
              <a:t> for the Workshop</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a:t>
            </a:r>
          </a:p>
          <a:p>
            <a:pPr lvl="1">
              <a:lnSpc>
                <a:spcPct val="200000"/>
              </a:lnSpc>
            </a:pPr>
            <a:r>
              <a:rPr lang="en-US" sz="1800" dirty="0">
                <a:hlinkClick r:id="rId3"/>
              </a:rPr>
              <a:t>https://github.com/Resistor52/terraform-cloud-workstation/blob/main/workbook/Step_1.md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https://youtu.be/INC9MbsmYAM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7BBE16D2-B3E5-4EA2-9563-8DCDB5FD392D}"/>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087174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13</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Account (if you don’t have one)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66102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br>
              <a:rPr lang="en-US" dirty="0"/>
            </a:br>
            <a:r>
              <a:rPr lang="en-US" dirty="0"/>
              <a:t>Step 2:</a:t>
            </a:r>
            <a:br>
              <a:rPr lang="en-US" dirty="0"/>
            </a:br>
            <a:r>
              <a:rPr lang="en-US" dirty="0"/>
              <a:t>Create a </a:t>
            </a:r>
            <a:r>
              <a:rPr lang="en-US" dirty="0" err="1"/>
              <a:t>Github</a:t>
            </a:r>
            <a:r>
              <a:rPr lang="en-US" dirty="0"/>
              <a:t> Account (if you don’t have one)</a:t>
            </a:r>
            <a:br>
              <a:rPr lang="en-US" dirty="0"/>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normAutofit lnSpcReduction="10000"/>
          </a:bodyPr>
          <a:lstStyle/>
          <a:p>
            <a:pPr marL="0" indent="0">
              <a:lnSpc>
                <a:spcPct val="200000"/>
              </a:lnSpc>
              <a:buNone/>
            </a:pPr>
            <a:r>
              <a:rPr lang="en-US" b="1" dirty="0">
                <a:solidFill>
                  <a:schemeClr val="accent4"/>
                </a:solidFill>
              </a:rPr>
              <a:t>NOTE: if you already have a </a:t>
            </a:r>
            <a:r>
              <a:rPr lang="en-US" b="1" dirty="0" err="1">
                <a:solidFill>
                  <a:schemeClr val="accent4"/>
                </a:solidFill>
              </a:rPr>
              <a:t>Github</a:t>
            </a:r>
            <a:r>
              <a:rPr lang="en-US" b="1" dirty="0">
                <a:solidFill>
                  <a:schemeClr val="accent4"/>
                </a:solidFill>
              </a:rPr>
              <a:t> account, simply login</a:t>
            </a:r>
          </a:p>
          <a:p>
            <a:pPr marL="457200" indent="-457200">
              <a:lnSpc>
                <a:spcPct val="200000"/>
              </a:lnSpc>
              <a:buFont typeface="+mj-lt"/>
              <a:buAutoNum type="arabicPeriod"/>
            </a:pPr>
            <a:r>
              <a:rPr lang="en-US" dirty="0"/>
              <a:t>Navigate to Workbook – Step 2</a:t>
            </a:r>
          </a:p>
          <a:p>
            <a:pPr lvl="1">
              <a:lnSpc>
                <a:spcPct val="200000"/>
              </a:lnSpc>
            </a:pPr>
            <a:r>
              <a:rPr lang="en-US" sz="1800" dirty="0">
                <a:hlinkClick r:id="rId3"/>
              </a:rPr>
              <a:t>https://github.com/Resistor52/terraform-cloud-workstation/blob/main/workbook/Step_2.md </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https://youtu.be/3jiey--sjJ4</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C4DFB08D-7704-4A4F-9377-DBF4911C1E25}"/>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717836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15</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Repository</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63976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3:</a:t>
            </a:r>
            <a:br>
              <a:rPr lang="en-US" dirty="0"/>
            </a:br>
            <a:r>
              <a:rPr lang="en-US" dirty="0"/>
              <a:t>Create a </a:t>
            </a:r>
            <a:r>
              <a:rPr lang="en-US" dirty="0" err="1"/>
              <a:t>Github</a:t>
            </a:r>
            <a:r>
              <a:rPr lang="en-US" dirty="0"/>
              <a:t> Repository</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3</a:t>
            </a:r>
          </a:p>
          <a:p>
            <a:pPr lvl="1">
              <a:lnSpc>
                <a:spcPct val="200000"/>
              </a:lnSpc>
            </a:pPr>
            <a:r>
              <a:rPr lang="en-US" sz="1800" dirty="0">
                <a:hlinkClick r:id="rId3"/>
              </a:rPr>
              <a:t>https://github.com/Resistor52/terraform-cloud-workstation/blob/main/workbook/Step_3.md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https://youtu.be/m5DiBfHEJ2s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9" name="Footer Placeholder 4">
            <a:extLst>
              <a:ext uri="{FF2B5EF4-FFF2-40B4-BE49-F238E27FC236}">
                <a16:creationId xmlns:a16="http://schemas.microsoft.com/office/drawing/2014/main" id="{939AC8F9-7758-4425-9E1F-E6B22E65C4D3}"/>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482311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17</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an AWS CLI Profile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967405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336871-0118-4F6E-8DBD-20AEFC62A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6306" y="1"/>
            <a:ext cx="4455694"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C3D3AF-957E-4720-BC7A-BB05DD91CD7E}"/>
              </a:ext>
            </a:extLst>
          </p:cNvPr>
          <p:cNvSpPr>
            <a:spLocks noGrp="1"/>
          </p:cNvSpPr>
          <p:nvPr>
            <p:ph type="title"/>
          </p:nvPr>
        </p:nvSpPr>
        <p:spPr>
          <a:xfrm>
            <a:off x="9171392" y="1074392"/>
            <a:ext cx="2443433" cy="4377961"/>
          </a:xfrm>
        </p:spPr>
        <p:txBody>
          <a:bodyPr>
            <a:normAutofit/>
          </a:bodyPr>
          <a:lstStyle/>
          <a:p>
            <a:r>
              <a:rPr lang="en-US" b="1">
                <a:solidFill>
                  <a:srgbClr val="000000"/>
                </a:solidFill>
              </a:rPr>
              <a:t>Important Notes!!</a:t>
            </a:r>
          </a:p>
        </p:txBody>
      </p:sp>
      <p:sp useBgFill="1">
        <p:nvSpPr>
          <p:cNvPr id="14" name="Freeform: Shape 13">
            <a:extLst>
              <a:ext uri="{FF2B5EF4-FFF2-40B4-BE49-F238E27FC236}">
                <a16:creationId xmlns:a16="http://schemas.microsoft.com/office/drawing/2014/main" id="{F03CC8D0-33AF-417F-8454-1FDB6C22D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032100" cy="6858000"/>
          </a:xfrm>
          <a:custGeom>
            <a:avLst/>
            <a:gdLst>
              <a:gd name="connsiteX0" fmla="*/ 7891921 w 9032100"/>
              <a:gd name="connsiteY0" fmla="*/ 1602751 h 6858000"/>
              <a:gd name="connsiteX1" fmla="*/ 9032100 w 9032100"/>
              <a:gd name="connsiteY1" fmla="*/ 0 h 6858000"/>
              <a:gd name="connsiteX2" fmla="*/ 7880182 w 9032100"/>
              <a:gd name="connsiteY2" fmla="*/ 0 h 6858000"/>
              <a:gd name="connsiteX3" fmla="*/ 7880182 w 9032100"/>
              <a:gd name="connsiteY3" fmla="*/ 1528762 h 6858000"/>
              <a:gd name="connsiteX4" fmla="*/ 7880182 w 9032100"/>
              <a:gd name="connsiteY4" fmla="*/ 6858000 h 6858000"/>
              <a:gd name="connsiteX5" fmla="*/ 8725712 w 9032100"/>
              <a:gd name="connsiteY5" fmla="*/ 6858000 h 6858000"/>
              <a:gd name="connsiteX6" fmla="*/ 7891921 w 9032100"/>
              <a:gd name="connsiteY6" fmla="*/ 1602751 h 6858000"/>
              <a:gd name="connsiteX7" fmla="*/ 7880182 w 9032100"/>
              <a:gd name="connsiteY7" fmla="*/ 1619252 h 6858000"/>
              <a:gd name="connsiteX8" fmla="*/ 0 w 9032100"/>
              <a:gd name="connsiteY8" fmla="*/ 6858000 h 6858000"/>
              <a:gd name="connsiteX9" fmla="*/ 7880181 w 9032100"/>
              <a:gd name="connsiteY9" fmla="*/ 6858000 h 6858000"/>
              <a:gd name="connsiteX10" fmla="*/ 7880181 w 9032100"/>
              <a:gd name="connsiteY10" fmla="*/ 0 h 6858000"/>
              <a:gd name="connsiteX11" fmla="*/ 0 w 90321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2100" h="6858000">
                <a:moveTo>
                  <a:pt x="7891921" y="1602751"/>
                </a:moveTo>
                <a:lnTo>
                  <a:pt x="9032100" y="0"/>
                </a:lnTo>
                <a:lnTo>
                  <a:pt x="7880182" y="0"/>
                </a:lnTo>
                <a:lnTo>
                  <a:pt x="7880182" y="1528762"/>
                </a:lnTo>
                <a:close/>
                <a:moveTo>
                  <a:pt x="7880182" y="6858000"/>
                </a:moveTo>
                <a:lnTo>
                  <a:pt x="8725712" y="6858000"/>
                </a:lnTo>
                <a:lnTo>
                  <a:pt x="7891921" y="1602751"/>
                </a:lnTo>
                <a:lnTo>
                  <a:pt x="7880182" y="1619252"/>
                </a:lnTo>
                <a:close/>
                <a:moveTo>
                  <a:pt x="0" y="6858000"/>
                </a:moveTo>
                <a:lnTo>
                  <a:pt x="7880181" y="6858000"/>
                </a:lnTo>
                <a:lnTo>
                  <a:pt x="7880181" y="0"/>
                </a:lnTo>
                <a:lnTo>
                  <a:pt x="0" y="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a:extLst>
              <a:ext uri="{FF2B5EF4-FFF2-40B4-BE49-F238E27FC236}">
                <a16:creationId xmlns:a16="http://schemas.microsoft.com/office/drawing/2014/main" id="{B5A08A69-9EE1-4A9E-96B6-D769D87C2F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2667" y="0"/>
            <a:ext cx="2436813" cy="6858001"/>
            <a:chOff x="1320800" y="0"/>
            <a:chExt cx="2436813" cy="6858001"/>
          </a:xfrm>
        </p:grpSpPr>
        <p:sp>
          <p:nvSpPr>
            <p:cNvPr id="17" name="Freeform 6">
              <a:extLst>
                <a:ext uri="{FF2B5EF4-FFF2-40B4-BE49-F238E27FC236}">
                  <a16:creationId xmlns:a16="http://schemas.microsoft.com/office/drawing/2014/main" id="{4E4F433A-15D2-423F-8739-13AEA4E47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4021F900-DEF3-4537-92E5-C37ECB7AE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 name="Freeform 8">
              <a:extLst>
                <a:ext uri="{FF2B5EF4-FFF2-40B4-BE49-F238E27FC236}">
                  <a16:creationId xmlns:a16="http://schemas.microsoft.com/office/drawing/2014/main" id="{653620E7-B03C-48E2-8561-FCA918F8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 name="Freeform 9">
              <a:extLst>
                <a:ext uri="{FF2B5EF4-FFF2-40B4-BE49-F238E27FC236}">
                  <a16:creationId xmlns:a16="http://schemas.microsoft.com/office/drawing/2014/main" id="{108701B4-8FEE-43D1-9954-9C064D75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99E0FE54-1668-4AD5-9242-892A6323B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75498FE5-B57D-4FD9-81E0-4E1CB65C0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Date Placeholder 3">
            <a:extLst>
              <a:ext uri="{FF2B5EF4-FFF2-40B4-BE49-F238E27FC236}">
                <a16:creationId xmlns:a16="http://schemas.microsoft.com/office/drawing/2014/main" id="{BC1ECD40-DAB7-4B8C-9A4D-D05C4E9D408B}"/>
              </a:ext>
            </a:extLst>
          </p:cNvPr>
          <p:cNvSpPr>
            <a:spLocks noGrp="1"/>
          </p:cNvSpPr>
          <p:nvPr>
            <p:ph type="dt" sz="half" idx="10"/>
          </p:nvPr>
        </p:nvSpPr>
        <p:spPr>
          <a:xfrm>
            <a:off x="9732656" y="6019465"/>
            <a:ext cx="1143000" cy="365125"/>
          </a:xfrm>
        </p:spPr>
        <p:txBody>
          <a:bodyPr>
            <a:normAutofit/>
          </a:bodyPr>
          <a:lstStyle/>
          <a:p>
            <a:pPr>
              <a:spcAft>
                <a:spcPts val="600"/>
              </a:spcAft>
            </a:pPr>
            <a:fld id="{00B80673-7204-4A29-83B3-E385264B20DC}" type="datetime1">
              <a:rPr lang="en-US">
                <a:solidFill>
                  <a:srgbClr val="000000"/>
                </a:solidFill>
              </a:rPr>
              <a:pPr>
                <a:spcAft>
                  <a:spcPts val="600"/>
                </a:spcAft>
              </a:pPr>
              <a:t>3/1/2021</a:t>
            </a:fld>
            <a:endParaRPr lang="en-US">
              <a:solidFill>
                <a:srgbClr val="000000"/>
              </a:solidFill>
            </a:endParaRPr>
          </a:p>
        </p:txBody>
      </p:sp>
      <p:sp>
        <p:nvSpPr>
          <p:cNvPr id="6" name="Slide Number Placeholder 5">
            <a:extLst>
              <a:ext uri="{FF2B5EF4-FFF2-40B4-BE49-F238E27FC236}">
                <a16:creationId xmlns:a16="http://schemas.microsoft.com/office/drawing/2014/main" id="{1CD8CCCD-A4F0-47A9-AC03-9D4E75A27293}"/>
              </a:ext>
            </a:extLst>
          </p:cNvPr>
          <p:cNvSpPr>
            <a:spLocks noGrp="1"/>
          </p:cNvSpPr>
          <p:nvPr>
            <p:ph type="sldNum" sz="quarter" idx="12"/>
          </p:nvPr>
        </p:nvSpPr>
        <p:spPr>
          <a:xfrm>
            <a:off x="10951856" y="6003321"/>
            <a:ext cx="551167" cy="365125"/>
          </a:xfrm>
        </p:spPr>
        <p:txBody>
          <a:bodyPr>
            <a:normAutofit/>
          </a:bodyPr>
          <a:lstStyle/>
          <a:p>
            <a:pPr>
              <a:spcAft>
                <a:spcPts val="600"/>
              </a:spcAft>
            </a:pPr>
            <a:fld id="{D57F1E4F-1CFF-5643-939E-217C01CDF565}" type="slidenum">
              <a:rPr lang="en-US">
                <a:solidFill>
                  <a:srgbClr val="000000"/>
                </a:solidFill>
              </a:rPr>
              <a:pPr>
                <a:spcAft>
                  <a:spcPts val="600"/>
                </a:spcAft>
              </a:pPr>
              <a:t>18</a:t>
            </a:fld>
            <a:endParaRPr lang="en-US">
              <a:solidFill>
                <a:srgbClr val="000000"/>
              </a:solidFill>
            </a:endParaRPr>
          </a:p>
        </p:txBody>
      </p:sp>
      <p:graphicFrame>
        <p:nvGraphicFramePr>
          <p:cNvPr id="8" name="Content Placeholder 2">
            <a:extLst>
              <a:ext uri="{FF2B5EF4-FFF2-40B4-BE49-F238E27FC236}">
                <a16:creationId xmlns:a16="http://schemas.microsoft.com/office/drawing/2014/main" id="{DF32991D-71E4-4FDD-8A70-4AF305905FCC}"/>
              </a:ext>
            </a:extLst>
          </p:cNvPr>
          <p:cNvGraphicFramePr>
            <a:graphicFrameLocks noGrp="1"/>
          </p:cNvGraphicFramePr>
          <p:nvPr>
            <p:ph idx="1"/>
            <p:extLst>
              <p:ext uri="{D42A27DB-BD31-4B8C-83A1-F6EECF244321}">
                <p14:modId xmlns:p14="http://schemas.microsoft.com/office/powerpoint/2010/main" val="3422994732"/>
              </p:ext>
            </p:extLst>
          </p:nvPr>
        </p:nvGraphicFramePr>
        <p:xfrm>
          <a:off x="643467" y="643468"/>
          <a:ext cx="6749521" cy="5239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Footer Placeholder 4">
            <a:extLst>
              <a:ext uri="{FF2B5EF4-FFF2-40B4-BE49-F238E27FC236}">
                <a16:creationId xmlns:a16="http://schemas.microsoft.com/office/drawing/2014/main" id="{9FE436BA-F53F-4AB0-9309-FC36A284C5E4}"/>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519813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4:</a:t>
            </a:r>
            <a:br>
              <a:rPr lang="en-US" dirty="0"/>
            </a:br>
            <a:r>
              <a:rPr lang="en-US" dirty="0"/>
              <a:t>Create an AWS CLI Profile</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4</a:t>
            </a:r>
          </a:p>
          <a:p>
            <a:pPr lvl="1">
              <a:lnSpc>
                <a:spcPct val="200000"/>
              </a:lnSpc>
            </a:pPr>
            <a:r>
              <a:rPr lang="en-US" sz="1800" dirty="0">
                <a:hlinkClick r:id="rId3"/>
              </a:rPr>
              <a:t>https://github.com/Resistor52/terraform-cloud-workstation/blob/main/workbook/Step_4.md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https://youtu.be/UlP6B4B0bUY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41975F4B-D980-4F6E-9E60-A6FCCAF9A7E6}"/>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017515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A5582313-765B-4034-87A4-4F5B8617E982}"/>
              </a:ext>
            </a:extLst>
          </p:cNvPr>
          <p:cNvSpPr>
            <a:spLocks noGrp="1"/>
          </p:cNvSpPr>
          <p:nvPr>
            <p:ph type="ctrTitle"/>
          </p:nvPr>
        </p:nvSpPr>
        <p:spPr>
          <a:xfrm>
            <a:off x="1018190" y="609600"/>
            <a:ext cx="8174971" cy="3248296"/>
          </a:xfrm>
        </p:spPr>
        <p:txBody>
          <a:bodyPr>
            <a:noAutofit/>
          </a:bodyPr>
          <a:lstStyle/>
          <a:p>
            <a:pPr algn="l"/>
            <a:r>
              <a:rPr lang="en-US" sz="5400" b="1" dirty="0"/>
              <a:t>Use Terraform to Provision Your Own Cloud-Based Remote Browsing Workstation</a:t>
            </a:r>
            <a:endParaRPr lang="en-US" sz="4800" i="1" dirty="0">
              <a:solidFill>
                <a:schemeClr val="tx1">
                  <a:lumMod val="85000"/>
                </a:schemeClr>
              </a:solidFill>
            </a:endParaRPr>
          </a:p>
        </p:txBody>
      </p:sp>
      <p:sp>
        <p:nvSpPr>
          <p:cNvPr id="3" name="Subtitle 2">
            <a:extLst>
              <a:ext uri="{FF2B5EF4-FFF2-40B4-BE49-F238E27FC236}">
                <a16:creationId xmlns:a16="http://schemas.microsoft.com/office/drawing/2014/main" id="{19F47E32-5B0E-4D44-B6E9-90DCA5E2B80E}"/>
              </a:ext>
            </a:extLst>
          </p:cNvPr>
          <p:cNvSpPr>
            <a:spLocks noGrp="1"/>
          </p:cNvSpPr>
          <p:nvPr>
            <p:ph type="subTitle" idx="1"/>
          </p:nvPr>
        </p:nvSpPr>
        <p:spPr>
          <a:xfrm>
            <a:off x="1018190" y="4128248"/>
            <a:ext cx="7178070" cy="1344706"/>
          </a:xfrm>
        </p:spPr>
        <p:txBody>
          <a:bodyPr>
            <a:normAutofit fontScale="92500" lnSpcReduction="20000"/>
          </a:bodyPr>
          <a:lstStyle/>
          <a:p>
            <a:pPr algn="l"/>
            <a:r>
              <a:rPr lang="en-US" sz="3600" cap="none" dirty="0">
                <a:solidFill>
                  <a:schemeClr val="accent1"/>
                </a:solidFill>
              </a:rPr>
              <a:t>SANS Tech Tuesday Workshop</a:t>
            </a:r>
            <a:br>
              <a:rPr lang="en-US" sz="3600" cap="none" dirty="0"/>
            </a:br>
            <a:r>
              <a:rPr lang="en-US" sz="3600" cap="none" dirty="0"/>
              <a:t>March 2, 2021</a:t>
            </a:r>
          </a:p>
          <a:p>
            <a:pPr algn="l"/>
            <a:r>
              <a:rPr lang="en-US" cap="none" dirty="0"/>
              <a:t>Kenneth G. Hartman</a:t>
            </a:r>
          </a:p>
        </p:txBody>
      </p:sp>
      <p:sp>
        <p:nvSpPr>
          <p:cNvPr id="5" name="Footer Placeholder 4">
            <a:extLst>
              <a:ext uri="{FF2B5EF4-FFF2-40B4-BE49-F238E27FC236}">
                <a16:creationId xmlns:a16="http://schemas.microsoft.com/office/drawing/2014/main" id="{E117B15A-0506-41FE-838C-84FE8046E0C2}"/>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dirty="0"/>
              <a:t>© 2021 Kenneth G. Hartman – All Rights Reserved    </a:t>
            </a:r>
          </a:p>
        </p:txBody>
      </p:sp>
      <p:sp>
        <p:nvSpPr>
          <p:cNvPr id="6" name="Slide Number Placeholder 5">
            <a:extLst>
              <a:ext uri="{FF2B5EF4-FFF2-40B4-BE49-F238E27FC236}">
                <a16:creationId xmlns:a16="http://schemas.microsoft.com/office/drawing/2014/main" id="{835A3E15-9D72-4CDA-9D2E-3B059C574818}"/>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2</a:t>
            </a:fld>
            <a:endParaRPr lang="en-US"/>
          </a:p>
        </p:txBody>
      </p:sp>
    </p:spTree>
    <p:extLst>
      <p:ext uri="{BB962C8B-B14F-4D97-AF65-F5344CB8AC3E}">
        <p14:creationId xmlns:p14="http://schemas.microsoft.com/office/powerpoint/2010/main" val="207770154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20</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801545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5:</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5</a:t>
            </a:r>
          </a:p>
          <a:p>
            <a:pPr lvl="1">
              <a:lnSpc>
                <a:spcPct val="200000"/>
              </a:lnSpc>
            </a:pPr>
            <a:r>
              <a:rPr lang="en-US" sz="1800" dirty="0">
                <a:hlinkClick r:id="rId3"/>
              </a:rPr>
              <a:t>https://github.com/Resistor52/terraform-cloud-workstation/blob/main/workbook/Step_5.md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https://youtu.be/_t82air0vss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3A1AE55C-19EF-4E76-A255-C812B516A2C8}"/>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840170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22</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6:</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lang="en-US" sz="6000" b="1" i="0" dirty="0" err="1">
                <a:effectLst/>
                <a:latin typeface="-apple-system"/>
              </a:rPr>
              <a:t>terraform.tfvars</a:t>
            </a:r>
            <a:endParaRPr lang="en-US" sz="6000" b="0" i="0" dirty="0">
              <a:effectLst/>
              <a:latin typeface="-apple-system"/>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b="1" dirty="0">
                <a:solidFill>
                  <a:prstClr val="black"/>
                </a:solidFill>
                <a:latin typeface="Corbel" panose="020B0503020204020204"/>
              </a:rPr>
              <a:t>F</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ile</a:t>
            </a:r>
            <a:endPar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07289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The </a:t>
            </a:r>
            <a:r>
              <a:rPr lang="en-US" dirty="0">
                <a:latin typeface="Consolas" panose="020B0609020204030204" pitchFamily="49" charset="0"/>
              </a:rPr>
              <a:t>*.</a:t>
            </a:r>
            <a:r>
              <a:rPr lang="en-US" dirty="0" err="1">
                <a:latin typeface="Consolas" panose="020B0609020204030204" pitchFamily="49" charset="0"/>
              </a:rPr>
              <a:t>tfvars</a:t>
            </a:r>
            <a:r>
              <a:rPr lang="en-US" dirty="0">
                <a:latin typeface="Consolas" panose="020B0609020204030204" pitchFamily="49" charset="0"/>
              </a:rPr>
              <a:t> </a:t>
            </a:r>
            <a:r>
              <a:rPr lang="en-US" dirty="0"/>
              <a:t>File</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normAutofit/>
          </a:bodyPr>
          <a:lstStyle/>
          <a:p>
            <a:pPr marL="0" indent="0">
              <a:buNone/>
            </a:pPr>
            <a:r>
              <a:rPr lang="en-US" sz="2800" b="1" dirty="0">
                <a:solidFill>
                  <a:srgbClr val="000000"/>
                </a:solidFill>
                <a:latin typeface="Open Sans" panose="020B0606030504020204" pitchFamily="34" charset="0"/>
              </a:rPr>
              <a:t>Variables can be passed to terraform by:</a:t>
            </a:r>
          </a:p>
          <a:p>
            <a:r>
              <a:rPr lang="en-US" dirty="0">
                <a:solidFill>
                  <a:srgbClr val="000000"/>
                </a:solidFill>
                <a:latin typeface="Open Sans" panose="020B0606030504020204" pitchFamily="34" charset="0"/>
              </a:rPr>
              <a:t>The command line,</a:t>
            </a:r>
          </a:p>
          <a:p>
            <a:r>
              <a:rPr lang="en-US" dirty="0">
                <a:solidFill>
                  <a:srgbClr val="000000"/>
                </a:solidFill>
                <a:latin typeface="Open Sans" panose="020B0606030504020204" pitchFamily="34" charset="0"/>
              </a:rPr>
              <a:t>An Environment Variable, or</a:t>
            </a:r>
          </a:p>
          <a:p>
            <a:r>
              <a:rPr lang="en-US" b="0" i="0" dirty="0">
                <a:solidFill>
                  <a:srgbClr val="000000"/>
                </a:solidFill>
                <a:effectLst/>
                <a:latin typeface="Open Sans" panose="020B0606030504020204" pitchFamily="34" charset="0"/>
              </a:rPr>
              <a:t>A *.</a:t>
            </a:r>
            <a:r>
              <a:rPr lang="en-US" b="0" i="0" dirty="0" err="1">
                <a:solidFill>
                  <a:srgbClr val="000000"/>
                </a:solidFill>
                <a:effectLst/>
                <a:latin typeface="Open Sans" panose="020B0606030504020204" pitchFamily="34" charset="0"/>
              </a:rPr>
              <a:t>tfvars</a:t>
            </a:r>
            <a:r>
              <a:rPr lang="en-US" b="0" i="0" dirty="0">
                <a:solidFill>
                  <a:srgbClr val="000000"/>
                </a:solidFill>
                <a:effectLst/>
                <a:latin typeface="Open Sans" panose="020B0606030504020204" pitchFamily="34" charset="0"/>
              </a:rPr>
              <a:t> file</a:t>
            </a:r>
          </a:p>
          <a:p>
            <a:pPr marL="0" indent="0">
              <a:buNone/>
            </a:pPr>
            <a:endParaRPr lang="en-US" b="0" i="0" dirty="0">
              <a:solidFill>
                <a:srgbClr val="000000"/>
              </a:solidFill>
              <a:effectLst/>
              <a:latin typeface="Open Sans" panose="020B0606030504020204" pitchFamily="34" charset="0"/>
            </a:endParaRPr>
          </a:p>
          <a:p>
            <a:pPr marL="0" indent="0">
              <a:buNone/>
            </a:pPr>
            <a:r>
              <a:rPr lang="en-US" sz="2800" b="1" i="0" dirty="0">
                <a:solidFill>
                  <a:srgbClr val="000000"/>
                </a:solidFill>
                <a:effectLst/>
                <a:latin typeface="Open Sans" panose="020B0606030504020204" pitchFamily="34" charset="0"/>
              </a:rPr>
              <a:t>What is the Difference between a </a:t>
            </a:r>
            <a:r>
              <a:rPr lang="en-US" sz="2800" b="1" dirty="0">
                <a:solidFill>
                  <a:srgbClr val="000000"/>
                </a:solidFill>
                <a:latin typeface="Open Sans" panose="020B0606030504020204" pitchFamily="34" charset="0"/>
              </a:rPr>
              <a:t>*</a:t>
            </a:r>
            <a:r>
              <a:rPr lang="en-US" sz="2800" b="1" i="0" dirty="0">
                <a:solidFill>
                  <a:srgbClr val="000000"/>
                </a:solidFill>
                <a:effectLst/>
                <a:latin typeface="Open Sans" panose="020B0606030504020204" pitchFamily="34" charset="0"/>
              </a:rPr>
              <a:t>.</a:t>
            </a:r>
            <a:r>
              <a:rPr lang="en-US" sz="2800" b="1" i="0" dirty="0" err="1">
                <a:solidFill>
                  <a:srgbClr val="000000"/>
                </a:solidFill>
                <a:effectLst/>
                <a:latin typeface="Open Sans" panose="020B0606030504020204" pitchFamily="34" charset="0"/>
              </a:rPr>
              <a:t>tfvars</a:t>
            </a:r>
            <a:r>
              <a:rPr lang="en-US" sz="2800" b="1" i="0" dirty="0">
                <a:solidFill>
                  <a:srgbClr val="000000"/>
                </a:solidFill>
                <a:effectLst/>
                <a:latin typeface="Open Sans" panose="020B0606030504020204" pitchFamily="34" charset="0"/>
              </a:rPr>
              <a:t> and a *.</a:t>
            </a:r>
            <a:r>
              <a:rPr lang="en-US" sz="2800" b="1" i="0" dirty="0" err="1">
                <a:solidFill>
                  <a:srgbClr val="000000"/>
                </a:solidFill>
                <a:effectLst/>
                <a:latin typeface="Open Sans" panose="020B0606030504020204" pitchFamily="34" charset="0"/>
              </a:rPr>
              <a:t>tf</a:t>
            </a:r>
            <a:r>
              <a:rPr lang="en-US" sz="2800" b="1" i="0" dirty="0">
                <a:solidFill>
                  <a:srgbClr val="000000"/>
                </a:solidFill>
                <a:effectLst/>
                <a:latin typeface="Open Sans" panose="020B0606030504020204" pitchFamily="34" charset="0"/>
              </a:rPr>
              <a:t> file?</a:t>
            </a:r>
          </a:p>
          <a:p>
            <a:r>
              <a:rPr lang="en-US" b="0" i="0" dirty="0">
                <a:solidFill>
                  <a:srgbClr val="000000"/>
                </a:solidFill>
                <a:effectLst/>
                <a:latin typeface="Open Sans" panose="020B0606030504020204" pitchFamily="34" charset="0"/>
              </a:rPr>
              <a:t>The </a:t>
            </a:r>
            <a:r>
              <a:rPr lang="en-US" b="1" dirty="0">
                <a:solidFill>
                  <a:srgbClr val="000000"/>
                </a:solidFill>
                <a:latin typeface="Open Sans" panose="020B0606030504020204" pitchFamily="34" charset="0"/>
              </a:rPr>
              <a:t>*</a:t>
            </a:r>
            <a:r>
              <a:rPr lang="en-US" b="1" i="0" dirty="0">
                <a:solidFill>
                  <a:srgbClr val="000000"/>
                </a:solidFill>
                <a:effectLst/>
                <a:latin typeface="Open Sans" panose="020B0606030504020204" pitchFamily="34" charset="0"/>
              </a:rPr>
              <a:t>.</a:t>
            </a:r>
            <a:r>
              <a:rPr lang="en-US" b="1" i="0" dirty="0" err="1">
                <a:solidFill>
                  <a:srgbClr val="000000"/>
                </a:solidFill>
                <a:effectLst/>
                <a:latin typeface="Open Sans" panose="020B0606030504020204" pitchFamily="34" charset="0"/>
              </a:rPr>
              <a:t>tfvars</a:t>
            </a:r>
            <a:r>
              <a:rPr lang="en-US" b="0" i="0" dirty="0">
                <a:solidFill>
                  <a:srgbClr val="000000"/>
                </a:solidFill>
                <a:effectLst/>
                <a:latin typeface="Open Sans" panose="020B0606030504020204" pitchFamily="34" charset="0"/>
              </a:rPr>
              <a:t> file is used to define variables and a </a:t>
            </a:r>
            <a:r>
              <a:rPr lang="en-US" b="1" i="0" dirty="0">
                <a:solidFill>
                  <a:srgbClr val="000000"/>
                </a:solidFill>
                <a:effectLst/>
                <a:latin typeface="Open Sans" panose="020B0606030504020204" pitchFamily="34" charset="0"/>
              </a:rPr>
              <a:t>*.</a:t>
            </a:r>
            <a:r>
              <a:rPr lang="en-US" b="1" i="0" dirty="0" err="1">
                <a:solidFill>
                  <a:srgbClr val="000000"/>
                </a:solidFill>
                <a:effectLst/>
                <a:latin typeface="Open Sans" panose="020B0606030504020204" pitchFamily="34" charset="0"/>
              </a:rPr>
              <a:t>tf</a:t>
            </a:r>
            <a:r>
              <a:rPr lang="en-US" b="0" i="0" dirty="0">
                <a:solidFill>
                  <a:srgbClr val="000000"/>
                </a:solidFill>
                <a:effectLst/>
                <a:latin typeface="Open Sans" panose="020B0606030504020204" pitchFamily="34" charset="0"/>
              </a:rPr>
              <a:t> file is used declare that the variable exists.</a:t>
            </a:r>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
        <p:nvSpPr>
          <p:cNvPr id="7" name="Footer Placeholder 4">
            <a:extLst>
              <a:ext uri="{FF2B5EF4-FFF2-40B4-BE49-F238E27FC236}">
                <a16:creationId xmlns:a16="http://schemas.microsoft.com/office/drawing/2014/main" id="{6D118636-3012-42C7-8756-E65EAC837337}"/>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464734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6:</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terraform.tfvars</a:t>
            </a: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 File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6</a:t>
            </a:r>
          </a:p>
          <a:p>
            <a:pPr lvl="1">
              <a:lnSpc>
                <a:spcPct val="200000"/>
              </a:lnSpc>
            </a:pPr>
            <a:r>
              <a:rPr lang="en-US" sz="1800" dirty="0">
                <a:hlinkClick r:id="rId3"/>
              </a:rPr>
              <a:t>https://github.com/Resistor52/terraform-cloud-workstation/blob/main/workbook/Step_6.md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https://youtu.be/EtXHvlSiQb0</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E15A5440-4A7A-4E92-9223-2851991F8316}"/>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464601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25</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7:</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1614959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Most Frequent Git Commands </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pPr>
              <a:spcAft>
                <a:spcPts val="1800"/>
              </a:spcAft>
            </a:pPr>
            <a:r>
              <a:rPr lang="en-US" b="1" dirty="0"/>
              <a:t>git clone </a:t>
            </a:r>
            <a:r>
              <a:rPr lang="en-US" dirty="0"/>
              <a:t>-- </a:t>
            </a:r>
            <a:r>
              <a:rPr lang="en-US" b="0" i="0" dirty="0">
                <a:solidFill>
                  <a:srgbClr val="4D4D4D"/>
                </a:solidFill>
                <a:effectLst/>
                <a:latin typeface="-apple-system"/>
              </a:rPr>
              <a:t>used to target an existing repository and create a clone, or copy of the target repository</a:t>
            </a:r>
          </a:p>
          <a:p>
            <a:pPr>
              <a:spcAft>
                <a:spcPts val="1800"/>
              </a:spcAft>
            </a:pPr>
            <a:r>
              <a:rPr lang="en-US" b="1" dirty="0">
                <a:solidFill>
                  <a:srgbClr val="4D4D4D"/>
                </a:solidFill>
                <a:latin typeface="-apple-system"/>
              </a:rPr>
              <a:t>git status </a:t>
            </a:r>
            <a:r>
              <a:rPr lang="en-US" dirty="0">
                <a:solidFill>
                  <a:srgbClr val="4D4D4D"/>
                </a:solidFill>
                <a:latin typeface="-apple-system"/>
              </a:rPr>
              <a:t>-- The git status command displays the state of the working directory and the staging area. It lets you see which changes have been staged, which haven’t, and which files aren’t being tracked by Git.</a:t>
            </a:r>
          </a:p>
          <a:p>
            <a:pPr>
              <a:spcAft>
                <a:spcPts val="1800"/>
              </a:spcAft>
            </a:pPr>
            <a:r>
              <a:rPr lang="en-US" b="1" dirty="0">
                <a:solidFill>
                  <a:srgbClr val="4D4D4D"/>
                </a:solidFill>
                <a:latin typeface="-apple-system"/>
              </a:rPr>
              <a:t>git add </a:t>
            </a:r>
            <a:r>
              <a:rPr lang="en-US" dirty="0">
                <a:solidFill>
                  <a:srgbClr val="4D4D4D"/>
                </a:solidFill>
                <a:latin typeface="-apple-system"/>
              </a:rPr>
              <a:t>-- Adds file contents to the index. The "index" holds a snapshot of the content of the working tree, and it is this snapshot that is taken as the contents of the next commit</a:t>
            </a:r>
          </a:p>
          <a:p>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
        <p:nvSpPr>
          <p:cNvPr id="7" name="Footer Placeholder 4">
            <a:extLst>
              <a:ext uri="{FF2B5EF4-FFF2-40B4-BE49-F238E27FC236}">
                <a16:creationId xmlns:a16="http://schemas.microsoft.com/office/drawing/2014/main" id="{9395328F-6061-4506-B0DE-B774053FAF28}"/>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717976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Most Frequent Git Commands (2) </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pPr>
              <a:spcAft>
                <a:spcPts val="1800"/>
              </a:spcAft>
            </a:pPr>
            <a:r>
              <a:rPr lang="en-US" b="1" dirty="0"/>
              <a:t>git commit </a:t>
            </a:r>
            <a:r>
              <a:rPr lang="en-US" dirty="0"/>
              <a:t>-- </a:t>
            </a:r>
            <a:r>
              <a:rPr lang="en-US" b="0" i="0" dirty="0">
                <a:solidFill>
                  <a:srgbClr val="4D4D4D"/>
                </a:solidFill>
                <a:effectLst/>
                <a:latin typeface="-apple-system"/>
              </a:rPr>
              <a:t>Records changes to the repository. Create a new commit containing the current contents of the index and the given log message describing the changes</a:t>
            </a:r>
          </a:p>
          <a:p>
            <a:pPr>
              <a:spcAft>
                <a:spcPts val="1800"/>
              </a:spcAft>
            </a:pPr>
            <a:r>
              <a:rPr lang="en-US" b="1" dirty="0">
                <a:solidFill>
                  <a:srgbClr val="4D4D4D"/>
                </a:solidFill>
                <a:latin typeface="-apple-system"/>
              </a:rPr>
              <a:t>git push </a:t>
            </a:r>
            <a:r>
              <a:rPr lang="en-US" dirty="0">
                <a:solidFill>
                  <a:srgbClr val="4D4D4D"/>
                </a:solidFill>
                <a:latin typeface="-apple-system"/>
              </a:rPr>
              <a:t>-- Updates the remote branch with local commits. It is one of the four commands in Git that prompts interaction with the remote repository</a:t>
            </a:r>
            <a:endParaRPr lang="en-US" dirty="0"/>
          </a:p>
          <a:p>
            <a:pPr marL="0" indent="0">
              <a:buNone/>
            </a:pPr>
            <a:r>
              <a:rPr lang="en-US" dirty="0"/>
              <a:t>Tutorial: </a:t>
            </a:r>
            <a:r>
              <a:rPr lang="en-US" dirty="0">
                <a:hlinkClick r:id="rId2"/>
              </a:rPr>
              <a:t>https://guides.github.com/activities/hello-world/</a:t>
            </a:r>
            <a:r>
              <a:rPr lang="en-US" dirty="0"/>
              <a:t> </a:t>
            </a:r>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
        <p:nvSpPr>
          <p:cNvPr id="7" name="Footer Placeholder 4">
            <a:extLst>
              <a:ext uri="{FF2B5EF4-FFF2-40B4-BE49-F238E27FC236}">
                <a16:creationId xmlns:a16="http://schemas.microsoft.com/office/drawing/2014/main" id="{F4D991D2-FADE-4835-A519-3C51D14137EF}"/>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906358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7:</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7</a:t>
            </a:r>
          </a:p>
          <a:p>
            <a:pPr lvl="1">
              <a:lnSpc>
                <a:spcPct val="200000"/>
              </a:lnSpc>
            </a:pPr>
            <a:r>
              <a:rPr lang="en-US" sz="1800" dirty="0">
                <a:hlinkClick r:id="rId3"/>
              </a:rPr>
              <a:t>https://github.com/Resistor52/terraform-cloud-workstation/blob/main/workbook/Step_7.md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https://youtu.be/wrTooPCBXsk</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C1E4A900-0AD0-4453-8823-F1CB54916031}"/>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963920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8:</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Add Variables, Provider &amp; Data Blocks</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8480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1BC83-9E0A-45F9-BC41-CE51F79E8A3E}"/>
              </a:ext>
            </a:extLst>
          </p:cNvPr>
          <p:cNvSpPr>
            <a:spLocks noGrp="1"/>
          </p:cNvSpPr>
          <p:nvPr>
            <p:ph type="dt" sz="half" idx="10"/>
          </p:nvPr>
        </p:nvSpPr>
        <p:spPr/>
        <p:txBody>
          <a:bodyPr/>
          <a:lstStyle/>
          <a:p>
            <a:fld id="{89F87A58-D429-45C9-97BD-511590AF529B}" type="datetime1">
              <a:rPr lang="en-US" smtClean="0"/>
              <a:t>3/1/2021</a:t>
            </a:fld>
            <a:endParaRPr lang="en-US" dirty="0"/>
          </a:p>
        </p:txBody>
      </p:sp>
      <p:sp>
        <p:nvSpPr>
          <p:cNvPr id="3" name="Footer Placeholder 2">
            <a:extLst>
              <a:ext uri="{FF2B5EF4-FFF2-40B4-BE49-F238E27FC236}">
                <a16:creationId xmlns:a16="http://schemas.microsoft.com/office/drawing/2014/main" id="{DAB82B8C-0423-4860-B7BE-4DE9890A9D6B}"/>
              </a:ext>
            </a:extLst>
          </p:cNvPr>
          <p:cNvSpPr>
            <a:spLocks noGrp="1"/>
          </p:cNvSpPr>
          <p:nvPr>
            <p:ph type="ftr" sz="quarter" idx="11"/>
          </p:nvPr>
        </p:nvSpPr>
        <p:spPr>
          <a:xfrm>
            <a:off x="2990291" y="6456801"/>
            <a:ext cx="7084177" cy="365125"/>
          </a:xfrm>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E9E95623-9C47-427E-86F6-4BC5C29EB0F2}"/>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5" name="Cloud 4">
            <a:extLst>
              <a:ext uri="{FF2B5EF4-FFF2-40B4-BE49-F238E27FC236}">
                <a16:creationId xmlns:a16="http://schemas.microsoft.com/office/drawing/2014/main" id="{059EF18A-3CEF-4C6B-BE51-8EAE8DBB95E0}"/>
              </a:ext>
            </a:extLst>
          </p:cNvPr>
          <p:cNvSpPr/>
          <p:nvPr/>
        </p:nvSpPr>
        <p:spPr>
          <a:xfrm rot="1541685">
            <a:off x="-1220519" y="-480079"/>
            <a:ext cx="4390532" cy="3262568"/>
          </a:xfrm>
          <a:prstGeom prst="cloud">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003CD2-FD1F-445D-87A8-2220FD46ACFB}"/>
              </a:ext>
            </a:extLst>
          </p:cNvPr>
          <p:cNvSpPr txBox="1"/>
          <p:nvPr/>
        </p:nvSpPr>
        <p:spPr>
          <a:xfrm>
            <a:off x="422030" y="640080"/>
            <a:ext cx="1871003" cy="144655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Me</a:t>
            </a:r>
          </a:p>
        </p:txBody>
      </p:sp>
      <p:sp>
        <p:nvSpPr>
          <p:cNvPr id="7" name="TextBox 6">
            <a:extLst>
              <a:ext uri="{FF2B5EF4-FFF2-40B4-BE49-F238E27FC236}">
                <a16:creationId xmlns:a16="http://schemas.microsoft.com/office/drawing/2014/main" id="{F844ECD0-5650-4263-BF1A-A2118CE7438A}"/>
              </a:ext>
            </a:extLst>
          </p:cNvPr>
          <p:cNvSpPr txBox="1"/>
          <p:nvPr/>
        </p:nvSpPr>
        <p:spPr>
          <a:xfrm>
            <a:off x="4860388" y="987972"/>
            <a:ext cx="6302912"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 help my clients earn and maintain the trust of their customers”</a:t>
            </a:r>
          </a:p>
        </p:txBody>
      </p:sp>
      <p:sp>
        <p:nvSpPr>
          <p:cNvPr id="8" name="TextBox 7">
            <a:extLst>
              <a:ext uri="{FF2B5EF4-FFF2-40B4-BE49-F238E27FC236}">
                <a16:creationId xmlns:a16="http://schemas.microsoft.com/office/drawing/2014/main" id="{1AAD56F5-F8C3-48EA-9D27-E0A6BC73E8A8}"/>
              </a:ext>
            </a:extLst>
          </p:cNvPr>
          <p:cNvSpPr txBox="1"/>
          <p:nvPr/>
        </p:nvSpPr>
        <p:spPr>
          <a:xfrm>
            <a:off x="1471748" y="3027803"/>
            <a:ext cx="10518614" cy="200054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Calibri" panose="020F0502020204030204"/>
                <a:ea typeface="+mn-ea"/>
                <a:cs typeface="+mn-cs"/>
              </a:rPr>
              <a:t>Kenneth G. Hartman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BS Electrical Engineering, Michigan Technological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MS Information Security Engineering, SANS Technology Institute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Multiple Security Certifications: CISSP, GIAC Security Expert, etc</a:t>
            </a: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Certified SANS Instructor – SEC488 Cloud Security Essentials</a:t>
            </a:r>
          </a:p>
        </p:txBody>
      </p:sp>
      <p:sp>
        <p:nvSpPr>
          <p:cNvPr id="9" name="Rectangle 8">
            <a:extLst>
              <a:ext uri="{FF2B5EF4-FFF2-40B4-BE49-F238E27FC236}">
                <a16:creationId xmlns:a16="http://schemas.microsoft.com/office/drawing/2014/main" id="{0F22FF2B-8D61-471A-88FD-C4566B1E7A9B}"/>
              </a:ext>
            </a:extLst>
          </p:cNvPr>
          <p:cNvSpPr/>
          <p:nvPr/>
        </p:nvSpPr>
        <p:spPr>
          <a:xfrm>
            <a:off x="5254283" y="5260366"/>
            <a:ext cx="6736079" cy="923330"/>
          </a:xfrm>
          <a:prstGeom prst="rect">
            <a:avLst/>
          </a:prstGeom>
          <a:solidFill>
            <a:schemeClr val="bg1">
              <a:lumMod val="75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Segoe UI" panose="020B0502040204020203" pitchFamily="34" charset="0"/>
                <a:ea typeface="+mn-ea"/>
                <a:cs typeface="+mn-cs"/>
              </a:rPr>
              <a:t>The content and opinions in this presentation are my own and do not necessarily reflect the positions, strategies, or opinions of any current or previous employer.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5B387AE-C581-4F63-9865-53093483C77E}"/>
              </a:ext>
            </a:extLst>
          </p:cNvPr>
          <p:cNvSpPr/>
          <p:nvPr/>
        </p:nvSpPr>
        <p:spPr>
          <a:xfrm>
            <a:off x="1471748" y="5129725"/>
            <a:ext cx="3566161" cy="707886"/>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www.kennethghartman.com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schemeClr val="tx2"/>
                </a:solidFill>
                <a:effectLst/>
                <a:uLnTx/>
                <a:uFillTx/>
                <a:latin typeface="Calibri" panose="020F0502020204030204"/>
                <a:ea typeface="+mn-ea"/>
                <a:cs typeface="+mn-cs"/>
              </a:rPr>
              <a:t>kennethghartman</a:t>
            </a:r>
            <a:endPar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
        <p:nvSpPr>
          <p:cNvPr id="12" name="Slide Number Placeholder 13">
            <a:extLst>
              <a:ext uri="{FF2B5EF4-FFF2-40B4-BE49-F238E27FC236}">
                <a16:creationId xmlns:a16="http://schemas.microsoft.com/office/drawing/2014/main" id="{0063862E-3D72-4159-B383-24DCD93CA7E4}"/>
              </a:ext>
            </a:extLst>
          </p:cNvPr>
          <p:cNvSpPr txBox="1">
            <a:spLocks/>
          </p:cNvSpPr>
          <p:nvPr/>
        </p:nvSpPr>
        <p:spPr>
          <a:xfrm>
            <a:off x="10514012" y="6331145"/>
            <a:ext cx="551167" cy="365125"/>
          </a:xfrm>
          <a:prstGeom prst="rect">
            <a:avLst/>
          </a:prstGeom>
          <a:ln>
            <a:noFill/>
          </a:ln>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chemeClr val="tx1"/>
                </a:solidFill>
              </a:rPr>
              <a:pPr/>
              <a:t>3</a:t>
            </a:fld>
            <a:endParaRPr lang="en-US" dirty="0">
              <a:solidFill>
                <a:schemeClr val="tx1"/>
              </a:solidFill>
            </a:endParaRPr>
          </a:p>
        </p:txBody>
      </p:sp>
    </p:spTree>
    <p:extLst>
      <p:ext uri="{BB962C8B-B14F-4D97-AF65-F5344CB8AC3E}">
        <p14:creationId xmlns:p14="http://schemas.microsoft.com/office/powerpoint/2010/main" val="2140150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8:</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Variables, Provider &amp; Data Blocks</a:t>
            </a:r>
            <a:b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8</a:t>
            </a:r>
          </a:p>
          <a:p>
            <a:pPr lvl="1">
              <a:lnSpc>
                <a:spcPct val="200000"/>
              </a:lnSpc>
            </a:pPr>
            <a:r>
              <a:rPr lang="en-US" sz="1800" dirty="0">
                <a:hlinkClick r:id="rId3"/>
              </a:rPr>
              <a:t>https://github.com/Resistor52/terraform-cloud-workstation/blob/main/workbook/Step_8.md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https://youtu.be/DrRZX1FfUdY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8F1038B8-F9B1-48ED-A047-0C98367BF866}"/>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834477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9:</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Terraform Init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&amp;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gitignore</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708578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9:</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Terraform Init &amp;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gitignore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9</a:t>
            </a:r>
          </a:p>
          <a:p>
            <a:pPr lvl="1">
              <a:lnSpc>
                <a:spcPct val="200000"/>
              </a:lnSpc>
            </a:pPr>
            <a:r>
              <a:rPr lang="en-US" sz="1800" dirty="0">
                <a:hlinkClick r:id="rId3"/>
              </a:rPr>
              <a:t>https://github.com/Resistor52/terraform-cloud-workstation/blob/main/workbook/Step_9.md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https://youtu.be/CW9YNyfPJx8</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D01332B3-B959-4620-8D11-B4DAC39DF100}"/>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417038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2EA89-44F9-4345-8912-120C1AB5F7CA}"/>
              </a:ext>
            </a:extLst>
          </p:cNvPr>
          <p:cNvSpPr>
            <a:spLocks noGrp="1"/>
          </p:cNvSpPr>
          <p:nvPr>
            <p:ph type="title"/>
          </p:nvPr>
        </p:nvSpPr>
        <p:spPr/>
        <p:txBody>
          <a:bodyPr/>
          <a:lstStyle/>
          <a:p>
            <a:r>
              <a:rPr lang="en-US" dirty="0"/>
              <a:t>The </a:t>
            </a:r>
            <a:r>
              <a:rPr lang="en-US" dirty="0">
                <a:latin typeface="Consolas" panose="020B0609020204030204" pitchFamily="49" charset="0"/>
              </a:rPr>
              <a:t>.</a:t>
            </a:r>
            <a:r>
              <a:rPr lang="en-US" dirty="0" err="1">
                <a:latin typeface="Consolas" panose="020B0609020204030204" pitchFamily="49" charset="0"/>
              </a:rPr>
              <a:t>terraform.lock.hcl</a:t>
            </a:r>
            <a:r>
              <a:rPr lang="en-US" dirty="0">
                <a:latin typeface="Consolas" panose="020B0609020204030204" pitchFamily="49" charset="0"/>
              </a:rPr>
              <a:t> </a:t>
            </a:r>
            <a:r>
              <a:rPr lang="en-US" dirty="0"/>
              <a:t>file </a:t>
            </a:r>
          </a:p>
        </p:txBody>
      </p:sp>
      <p:sp>
        <p:nvSpPr>
          <p:cNvPr id="3" name="Content Placeholder 2">
            <a:extLst>
              <a:ext uri="{FF2B5EF4-FFF2-40B4-BE49-F238E27FC236}">
                <a16:creationId xmlns:a16="http://schemas.microsoft.com/office/drawing/2014/main" id="{0C2B85B6-48EE-4F28-95C4-EA462F57DBF1}"/>
              </a:ext>
            </a:extLst>
          </p:cNvPr>
          <p:cNvSpPr>
            <a:spLocks noGrp="1"/>
          </p:cNvSpPr>
          <p:nvPr>
            <p:ph idx="1"/>
          </p:nvPr>
        </p:nvSpPr>
        <p:spPr>
          <a:xfrm>
            <a:off x="1484310" y="1812175"/>
            <a:ext cx="10018713" cy="4533207"/>
          </a:xfrm>
        </p:spPr>
        <p:txBody>
          <a:bodyPr>
            <a:normAutofit lnSpcReduction="10000"/>
          </a:bodyPr>
          <a:lstStyle/>
          <a:p>
            <a:pPr marL="0" indent="0">
              <a:buNone/>
            </a:pPr>
            <a:r>
              <a:rPr lang="en-US" sz="2800" b="1" dirty="0"/>
              <a:t>What is the  .</a:t>
            </a:r>
            <a:r>
              <a:rPr lang="en-US" sz="2800" b="1" dirty="0" err="1"/>
              <a:t>terraform.lock.hcl</a:t>
            </a:r>
            <a:r>
              <a:rPr lang="en-US" sz="2800" b="1" dirty="0"/>
              <a:t> file and why include it in the source code repository?</a:t>
            </a:r>
          </a:p>
          <a:p>
            <a:r>
              <a:rPr lang="en-US" sz="2000" b="0" i="0" dirty="0">
                <a:solidFill>
                  <a:srgbClr val="1D1E23"/>
                </a:solidFill>
                <a:effectLst/>
                <a:latin typeface="metro-web"/>
              </a:rPr>
              <a:t>A Terraform configuration may refer to different kinds of external dependencies that come from outside of its own codebase.</a:t>
            </a:r>
          </a:p>
          <a:p>
            <a:r>
              <a:rPr lang="en-US" sz="2000" b="0" i="0" dirty="0">
                <a:solidFill>
                  <a:srgbClr val="1D1E23"/>
                </a:solidFill>
                <a:effectLst/>
                <a:latin typeface="metro-web"/>
              </a:rPr>
              <a:t>Terraform must determine which versions of those dependencies are potentially compatible with the current configuration and which versions are currently selected for use.</a:t>
            </a:r>
          </a:p>
          <a:p>
            <a:r>
              <a:rPr lang="en-US" sz="2000" dirty="0">
                <a:solidFill>
                  <a:srgbClr val="1D1E23"/>
                </a:solidFill>
                <a:latin typeface="metro-web"/>
              </a:rPr>
              <a:t>After selecting a specific version of each dependency Terraform remembers the decisions it made in a dependency lock file so that it can make the same decisions again in future.</a:t>
            </a:r>
          </a:p>
          <a:p>
            <a:r>
              <a:rPr lang="en-US" sz="2000" dirty="0">
                <a:solidFill>
                  <a:srgbClr val="1D1E23"/>
                </a:solidFill>
                <a:latin typeface="metro-web"/>
              </a:rPr>
              <a:t>Terraform automatically creates or updates the dependency lock file each time you run the terraform </a:t>
            </a:r>
            <a:r>
              <a:rPr lang="en-US" sz="2000" dirty="0" err="1">
                <a:solidFill>
                  <a:srgbClr val="1D1E23"/>
                </a:solidFill>
                <a:latin typeface="metro-web"/>
              </a:rPr>
              <a:t>init</a:t>
            </a:r>
            <a:r>
              <a:rPr lang="en-US" sz="2000" dirty="0">
                <a:solidFill>
                  <a:srgbClr val="1D1E23"/>
                </a:solidFill>
                <a:latin typeface="metro-web"/>
              </a:rPr>
              <a:t> command. </a:t>
            </a:r>
          </a:p>
          <a:p>
            <a:r>
              <a:rPr lang="en-US" sz="2000" dirty="0">
                <a:solidFill>
                  <a:srgbClr val="1D1E23"/>
                </a:solidFill>
                <a:latin typeface="metro-web"/>
              </a:rPr>
              <a:t>You should include this file in your version control repository so that you can discuss potential changes to your external dependencies via code review, just as you would discuss potential changes to your configuration itself.</a:t>
            </a:r>
          </a:p>
        </p:txBody>
      </p:sp>
      <p:sp>
        <p:nvSpPr>
          <p:cNvPr id="4" name="Date Placeholder 3">
            <a:extLst>
              <a:ext uri="{FF2B5EF4-FFF2-40B4-BE49-F238E27FC236}">
                <a16:creationId xmlns:a16="http://schemas.microsoft.com/office/drawing/2014/main" id="{EBBA13B0-B3CC-45DA-B76F-8C3CBB213F5B}"/>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6" name="Slide Number Placeholder 5">
            <a:extLst>
              <a:ext uri="{FF2B5EF4-FFF2-40B4-BE49-F238E27FC236}">
                <a16:creationId xmlns:a16="http://schemas.microsoft.com/office/drawing/2014/main" id="{1B3CC559-DFA3-4CBF-9C64-312890C2ECAC}"/>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
        <p:nvSpPr>
          <p:cNvPr id="7" name="Rectangle 1">
            <a:extLst>
              <a:ext uri="{FF2B5EF4-FFF2-40B4-BE49-F238E27FC236}">
                <a16:creationId xmlns:a16="http://schemas.microsoft.com/office/drawing/2014/main" id="{4908F8A2-FAD8-4C62-9620-CAAD1AE0332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C9D1D9"/>
                </a:solidFill>
                <a:effectLst/>
                <a:latin typeface="SFMono-Regular"/>
              </a:rPr>
              <a:t>.terraform.lock.hcl</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6281EC72-6A3B-4336-8A78-8E83F4CD9A5D}"/>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C9D1D9"/>
                </a:solidFill>
                <a:effectLst/>
                <a:latin typeface="SFMono-Regular"/>
              </a:rPr>
              <a:t>.terraform.lock.hcl</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0D6D6D3F-43BB-4124-B624-667519A79B93}"/>
              </a:ext>
            </a:extLst>
          </p:cNvPr>
          <p:cNvSpPr>
            <a:spLocks noChangeArrowheads="1"/>
          </p:cNvSpPr>
          <p:nvPr/>
        </p:nvSpPr>
        <p:spPr bwMode="auto">
          <a:xfrm>
            <a:off x="304800" y="304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C9D1D9"/>
                </a:solidFill>
                <a:effectLst/>
                <a:latin typeface="SFMono-Regular"/>
              </a:rPr>
              <a:t>.terraform.lock.hcl</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6B073226-2C0B-4F12-9EB0-59BA64EFAC6F}"/>
              </a:ext>
            </a:extLst>
          </p:cNvPr>
          <p:cNvSpPr>
            <a:spLocks noChangeArrowheads="1"/>
          </p:cNvSpPr>
          <p:nvPr/>
        </p:nvSpPr>
        <p:spPr bwMode="auto">
          <a:xfrm>
            <a:off x="0" y="0"/>
            <a:ext cx="12192000" cy="0"/>
          </a:xfrm>
          <a:prstGeom prst="rect">
            <a:avLst/>
          </a:prstGeom>
          <a:solidFill>
            <a:srgbClr val="F5F3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D1E23"/>
                </a:solidFill>
                <a:effectLst/>
                <a:latin typeface="metro-web"/>
              </a:rPr>
              <a:t>Terraform automatically creates or updates the dependency lock file each time you run </a:t>
            </a:r>
            <a:r>
              <a:rPr kumimoji="0" lang="en-US" altLang="en-US" sz="1200" b="0" i="0" u="none" strike="noStrike" cap="none" normalizeH="0" baseline="0">
                <a:ln>
                  <a:noFill/>
                </a:ln>
                <a:solidFill>
                  <a:srgbClr val="623CE4"/>
                </a:solidFill>
                <a:effectLst/>
                <a:latin typeface="metro-web"/>
                <a:hlinkClick r:id="rId3"/>
              </a:rPr>
              <a:t>the </a:t>
            </a:r>
            <a:r>
              <a:rPr kumimoji="0" lang="en-US" altLang="en-US" sz="1000" b="0" i="0" u="none" strike="noStrike" cap="none" normalizeH="0" baseline="0">
                <a:ln>
                  <a:noFill/>
                </a:ln>
                <a:solidFill>
                  <a:srgbClr val="623CE4"/>
                </a:solidFill>
                <a:effectLst/>
                <a:latin typeface="dejavu-sans-mono-web"/>
                <a:hlinkClick r:id="rId3"/>
              </a:rPr>
              <a:t>terraform init</a:t>
            </a:r>
            <a:r>
              <a:rPr kumimoji="0" lang="en-US" altLang="en-US" sz="1200" b="0" i="0" u="none" strike="noStrike" cap="none" normalizeH="0" baseline="0">
                <a:ln>
                  <a:noFill/>
                </a:ln>
                <a:solidFill>
                  <a:srgbClr val="623CE4"/>
                </a:solidFill>
                <a:effectLst/>
                <a:latin typeface="metro-web"/>
                <a:hlinkClick r:id="rId3"/>
              </a:rPr>
              <a:t> command</a:t>
            </a:r>
            <a:r>
              <a:rPr kumimoji="0" lang="en-US" altLang="en-US" sz="1200" b="0" i="0" u="none" strike="noStrike" cap="none" normalizeH="0" baseline="0">
                <a:ln>
                  <a:noFill/>
                </a:ln>
                <a:solidFill>
                  <a:srgbClr val="1D1E23"/>
                </a:solidFill>
                <a:effectLst/>
                <a:latin typeface="metro-web"/>
              </a:rPr>
              <a:t>. You should include this file in your version control repository so that you can discuss potential changes to your external dependencies via code review, just as you would discuss potential changes to your configuration itself.</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Footer Placeholder 4">
            <a:extLst>
              <a:ext uri="{FF2B5EF4-FFF2-40B4-BE49-F238E27FC236}">
                <a16:creationId xmlns:a16="http://schemas.microsoft.com/office/drawing/2014/main" id="{7F2EE114-E711-4AFA-8633-1CC95F5082D3}"/>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119254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34</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10:</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VPC resources</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505060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10:</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VPC resources</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10</a:t>
            </a:r>
          </a:p>
          <a:p>
            <a:pPr lvl="1">
              <a:lnSpc>
                <a:spcPct val="200000"/>
              </a:lnSpc>
            </a:pPr>
            <a:r>
              <a:rPr lang="en-US" sz="1800" dirty="0">
                <a:hlinkClick r:id="rId3"/>
              </a:rPr>
              <a:t>https://github.com/Resistor52/terraform-cloud-workstation/blob/main/workbook/Step_10.md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https://youtu.be/e_SpOR4az2M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9491D3F4-B784-4CF9-8699-B165E44C0D64}"/>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890642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FDC27-6A0A-43A6-B823-18F23343EF5C}"/>
              </a:ext>
            </a:extLst>
          </p:cNvPr>
          <p:cNvSpPr>
            <a:spLocks noGrp="1"/>
          </p:cNvSpPr>
          <p:nvPr>
            <p:ph type="title"/>
          </p:nvPr>
        </p:nvSpPr>
        <p:spPr/>
        <p:txBody>
          <a:bodyPr/>
          <a:lstStyle/>
          <a:p>
            <a:r>
              <a:rPr lang="en-US" dirty="0"/>
              <a:t>AWS VPC Tutorial</a:t>
            </a:r>
          </a:p>
        </p:txBody>
      </p:sp>
      <p:sp>
        <p:nvSpPr>
          <p:cNvPr id="3" name="Content Placeholder 2">
            <a:extLst>
              <a:ext uri="{FF2B5EF4-FFF2-40B4-BE49-F238E27FC236}">
                <a16:creationId xmlns:a16="http://schemas.microsoft.com/office/drawing/2014/main" id="{53103847-2EB5-477C-9442-98602F1824F4}"/>
              </a:ext>
            </a:extLst>
          </p:cNvPr>
          <p:cNvSpPr>
            <a:spLocks noGrp="1"/>
          </p:cNvSpPr>
          <p:nvPr>
            <p:ph idx="1"/>
          </p:nvPr>
        </p:nvSpPr>
        <p:spPr/>
        <p:txBody>
          <a:bodyPr/>
          <a:lstStyle/>
          <a:p>
            <a:pPr marL="0" indent="0">
              <a:buNone/>
            </a:pPr>
            <a:r>
              <a:rPr lang="en-US" sz="2800" dirty="0"/>
              <a:t>AWS has a good tutorial on Virtual Private Clouds (VPC) and how to create them via the web console.</a:t>
            </a:r>
          </a:p>
          <a:p>
            <a:pPr marL="0" indent="0">
              <a:buNone/>
            </a:pPr>
            <a:endParaRPr lang="en-US" sz="2800" dirty="0"/>
          </a:p>
          <a:p>
            <a:pPr marL="0" indent="0">
              <a:buNone/>
            </a:pPr>
            <a:r>
              <a:rPr lang="en-US" sz="2800" dirty="0"/>
              <a:t>If this is new to you, check out the tutorial:</a:t>
            </a:r>
          </a:p>
          <a:p>
            <a:pPr marL="0" indent="0">
              <a:buNone/>
            </a:pPr>
            <a:r>
              <a:rPr lang="en-US" dirty="0">
                <a:hlinkClick r:id="rId2"/>
              </a:rPr>
              <a:t>https://docs.aws.amazon.com/vpc/latest/userguide/vpc-getting-started.html</a:t>
            </a:r>
            <a:r>
              <a:rPr lang="en-US" dirty="0"/>
              <a:t> </a:t>
            </a:r>
          </a:p>
        </p:txBody>
      </p:sp>
      <p:sp>
        <p:nvSpPr>
          <p:cNvPr id="4" name="Date Placeholder 3">
            <a:extLst>
              <a:ext uri="{FF2B5EF4-FFF2-40B4-BE49-F238E27FC236}">
                <a16:creationId xmlns:a16="http://schemas.microsoft.com/office/drawing/2014/main" id="{7AB014E7-6456-4F8C-AA9B-30E480C1422C}"/>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6" name="Slide Number Placeholder 5">
            <a:extLst>
              <a:ext uri="{FF2B5EF4-FFF2-40B4-BE49-F238E27FC236}">
                <a16:creationId xmlns:a16="http://schemas.microsoft.com/office/drawing/2014/main" id="{1791785B-5B42-4D6D-8084-CFC64FC3E91B}"/>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Footer Placeholder 4">
            <a:extLst>
              <a:ext uri="{FF2B5EF4-FFF2-40B4-BE49-F238E27FC236}">
                <a16:creationId xmlns:a16="http://schemas.microsoft.com/office/drawing/2014/main" id="{38862206-14A2-4A60-A25E-B124234EC5A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289496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37</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11:</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Security Group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43729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11:</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Security Group</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11</a:t>
            </a:r>
          </a:p>
          <a:p>
            <a:pPr lvl="1">
              <a:lnSpc>
                <a:spcPct val="200000"/>
              </a:lnSpc>
            </a:pPr>
            <a:r>
              <a:rPr lang="en-US" sz="1800" dirty="0">
                <a:hlinkClick r:id="rId3"/>
              </a:rPr>
              <a:t>https://github.com/Resistor52/terraform-cloud-workstation/blob/main/workbook/Step_11.md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https://youtu.be/Kr_YAMbrnWU</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0E8513B9-6688-4C2C-81FE-1CB90FD189AB}"/>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365388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12:</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lang="en-US" sz="6000" b="1" dirty="0">
                <a:solidFill>
                  <a:prstClr val="black"/>
                </a:solidFill>
                <a:latin typeface="Corbel" panose="020B0503020204020204"/>
              </a:rPr>
              <a:t>Ubuntu Instance</a:t>
            </a:r>
            <a:endPar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586268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5" name="Title 4">
            <a:extLst>
              <a:ext uri="{FF2B5EF4-FFF2-40B4-BE49-F238E27FC236}">
                <a16:creationId xmlns:a16="http://schemas.microsoft.com/office/drawing/2014/main" id="{75A49DFC-5AA0-4691-8A4E-20950A13BA46}"/>
              </a:ext>
            </a:extLst>
          </p:cNvPr>
          <p:cNvSpPr>
            <a:spLocks noGrp="1"/>
          </p:cNvSpPr>
          <p:nvPr>
            <p:ph type="title"/>
          </p:nvPr>
        </p:nvSpPr>
        <p:spPr>
          <a:xfrm>
            <a:off x="1018191" y="685800"/>
            <a:ext cx="7411825" cy="1752599"/>
          </a:xfrm>
        </p:spPr>
        <p:txBody>
          <a:bodyPr>
            <a:normAutofit/>
          </a:bodyPr>
          <a:lstStyle/>
          <a:p>
            <a:pPr algn="l"/>
            <a:r>
              <a:rPr lang="en-US"/>
              <a:t>Resources</a:t>
            </a:r>
          </a:p>
        </p:txBody>
      </p:sp>
      <p:sp>
        <p:nvSpPr>
          <p:cNvPr id="22" name="Content Placeholder 5">
            <a:extLst>
              <a:ext uri="{FF2B5EF4-FFF2-40B4-BE49-F238E27FC236}">
                <a16:creationId xmlns:a16="http://schemas.microsoft.com/office/drawing/2014/main" id="{844C21DC-DA52-4877-B96D-3CAA63E37280}"/>
              </a:ext>
            </a:extLst>
          </p:cNvPr>
          <p:cNvSpPr>
            <a:spLocks noGrp="1"/>
          </p:cNvSpPr>
          <p:nvPr>
            <p:ph idx="1"/>
          </p:nvPr>
        </p:nvSpPr>
        <p:spPr>
          <a:xfrm>
            <a:off x="1018190" y="2666999"/>
            <a:ext cx="8583008" cy="2719193"/>
          </a:xfrm>
        </p:spPr>
        <p:txBody>
          <a:bodyPr anchor="t">
            <a:normAutofit/>
          </a:bodyPr>
          <a:lstStyle/>
          <a:p>
            <a:pPr>
              <a:spcAft>
                <a:spcPts val="1800"/>
              </a:spcAft>
            </a:pPr>
            <a:r>
              <a:rPr lang="en-US" sz="2000" b="1" dirty="0" err="1"/>
              <a:t>Github</a:t>
            </a:r>
            <a:r>
              <a:rPr lang="en-US" sz="2000" b="1" dirty="0"/>
              <a:t> Repo: </a:t>
            </a:r>
            <a:r>
              <a:rPr lang="en-US" sz="2000" dirty="0">
                <a:hlinkClick r:id="rId3"/>
              </a:rPr>
              <a:t>https://github.com/Resistor52/terraform-cloud-workstation</a:t>
            </a:r>
            <a:r>
              <a:rPr lang="en-US" sz="2000" dirty="0"/>
              <a:t> </a:t>
            </a:r>
          </a:p>
          <a:p>
            <a:pPr>
              <a:spcAft>
                <a:spcPts val="1800"/>
              </a:spcAft>
            </a:pPr>
            <a:r>
              <a:rPr lang="en-US" sz="2000" b="1" dirty="0"/>
              <a:t>Slides: </a:t>
            </a:r>
            <a:r>
              <a:rPr lang="en-US" sz="2000" dirty="0">
                <a:hlinkClick r:id="rId4"/>
              </a:rPr>
              <a:t>http://bit.ly/cloud-workstation-slides</a:t>
            </a:r>
            <a:r>
              <a:rPr lang="en-US" sz="2000" dirty="0"/>
              <a:t> </a:t>
            </a:r>
          </a:p>
        </p:txBody>
      </p:sp>
      <p:sp>
        <p:nvSpPr>
          <p:cNvPr id="2" name="Date Placeholder 1">
            <a:extLst>
              <a:ext uri="{FF2B5EF4-FFF2-40B4-BE49-F238E27FC236}">
                <a16:creationId xmlns:a16="http://schemas.microsoft.com/office/drawing/2014/main" id="{06D69A19-406B-477B-8938-1F829F3E329B}"/>
              </a:ext>
            </a:extLst>
          </p:cNvPr>
          <p:cNvSpPr>
            <a:spLocks noGrp="1"/>
          </p:cNvSpPr>
          <p:nvPr>
            <p:ph type="dt" sz="half" idx="10"/>
          </p:nvPr>
        </p:nvSpPr>
        <p:spPr>
          <a:xfrm>
            <a:off x="9429135" y="5883275"/>
            <a:ext cx="1446521" cy="365125"/>
          </a:xfrm>
        </p:spPr>
        <p:txBody>
          <a:bodyPr>
            <a:normAutofit/>
          </a:bodyPr>
          <a:lstStyle/>
          <a:p>
            <a:pPr>
              <a:spcAft>
                <a:spcPts val="600"/>
              </a:spcAft>
            </a:pPr>
            <a:fld id="{20026551-0998-469E-B04C-2E5772D92EEE}" type="datetime1">
              <a:rPr lang="en-US" smtClean="0"/>
              <a:pPr>
                <a:spcAft>
                  <a:spcPts val="600"/>
                </a:spcAft>
              </a:pPr>
              <a:t>3/1/2021</a:t>
            </a:fld>
            <a:endParaRPr lang="en-US"/>
          </a:p>
        </p:txBody>
      </p:sp>
      <p:sp>
        <p:nvSpPr>
          <p:cNvPr id="4" name="Slide Number Placeholder 3">
            <a:extLst>
              <a:ext uri="{FF2B5EF4-FFF2-40B4-BE49-F238E27FC236}">
                <a16:creationId xmlns:a16="http://schemas.microsoft.com/office/drawing/2014/main" id="{F83B6EAA-C71F-4314-A15B-1B1ADC8F522C}"/>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4</a:t>
            </a:fld>
            <a:endParaRPr lang="en-US"/>
          </a:p>
        </p:txBody>
      </p:sp>
      <p:sp>
        <p:nvSpPr>
          <p:cNvPr id="21" name="Footer Placeholder 2">
            <a:extLst>
              <a:ext uri="{FF2B5EF4-FFF2-40B4-BE49-F238E27FC236}">
                <a16:creationId xmlns:a16="http://schemas.microsoft.com/office/drawing/2014/main" id="{99C15FD0-128E-4E74-B449-251A0EAE2DFD}"/>
              </a:ext>
            </a:extLst>
          </p:cNvPr>
          <p:cNvSpPr>
            <a:spLocks noGrp="1"/>
          </p:cNvSpPr>
          <p:nvPr>
            <p:ph type="ftr" sz="quarter" idx="11"/>
          </p:nvPr>
        </p:nvSpPr>
        <p:spPr>
          <a:xfrm>
            <a:off x="1018190" y="5939533"/>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818796410"/>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12:</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Ubuntu Instance</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12</a:t>
            </a:r>
          </a:p>
          <a:p>
            <a:pPr lvl="1">
              <a:lnSpc>
                <a:spcPct val="200000"/>
              </a:lnSpc>
            </a:pPr>
            <a:r>
              <a:rPr lang="en-US" sz="1800" dirty="0">
                <a:hlinkClick r:id="rId3"/>
              </a:rPr>
              <a:t>https://github.com/Resistor52/terraform-cloud-workstation/blob/main/workbook/Step_12.md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a:t>
            </a:r>
            <a:r>
              <a:rPr lang="en-US"/>
              <a:t>: </a:t>
            </a:r>
            <a:r>
              <a:rPr lang="en-US">
                <a:hlinkClick r:id="rId4"/>
              </a:rPr>
              <a:t>https://youtu.be/vxrtcXOcPBE</a:t>
            </a:r>
            <a:r>
              <a:rPr lang="en-US"/>
              <a:t> </a:t>
            </a:r>
            <a:endParaRPr lang="en-US" dirty="0"/>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056D711C-48E5-40CE-A871-0971F7F567AB}"/>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994948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41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13:</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Customize the Ubuntu Instance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261808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13:</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Customize the Ubuntu Instance</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13</a:t>
            </a:r>
          </a:p>
          <a:p>
            <a:pPr lvl="1">
              <a:lnSpc>
                <a:spcPct val="200000"/>
              </a:lnSpc>
            </a:pPr>
            <a:r>
              <a:rPr lang="en-US" sz="1800" dirty="0">
                <a:hlinkClick r:id="rId3"/>
              </a:rPr>
              <a:t>https://github.com/Resistor52/terraform-cloud-workstation/blob/main/workbook/Step_13.md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a:t>
            </a:r>
            <a:r>
              <a:rPr lang="en-US"/>
              <a:t>: </a:t>
            </a:r>
            <a:r>
              <a:rPr lang="en-US">
                <a:hlinkClick r:id="rId4"/>
              </a:rPr>
              <a:t>https://youtu.be/9JMb2ir5jC0</a:t>
            </a:r>
            <a:r>
              <a:rPr lang="en-US"/>
              <a:t> </a:t>
            </a:r>
            <a:endParaRPr lang="en-US" dirty="0"/>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E3976E9D-A0DB-489D-8332-DEA957929680}"/>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71233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43</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67765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14:</a:t>
            </a:r>
          </a:p>
          <a:p>
            <a:pPr algn="ctr"/>
            <a:r>
              <a:rPr kumimoji="0" lang="en-US" sz="5400" b="1" i="0" u="none" strike="noStrike" kern="1200" cap="none" spc="0" normalizeH="0" baseline="0" noProof="0" dirty="0">
                <a:ln>
                  <a:noFill/>
                </a:ln>
                <a:solidFill>
                  <a:prstClr val="black"/>
                </a:solidFill>
                <a:effectLst/>
                <a:uLnTx/>
                <a:uFillTx/>
                <a:latin typeface="Corbel" panose="020B0503020204020204"/>
                <a:ea typeface="+mn-ea"/>
                <a:cs typeface="+mn-cs"/>
              </a:rPr>
              <a:t>Finish the Documentation for the Project</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1157805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14:</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Finish the Documentation for the Project</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14</a:t>
            </a:r>
          </a:p>
          <a:p>
            <a:pPr lvl="1">
              <a:lnSpc>
                <a:spcPct val="200000"/>
              </a:lnSpc>
            </a:pPr>
            <a:r>
              <a:rPr lang="en-US" sz="1800" dirty="0">
                <a:hlinkClick r:id="rId3"/>
              </a:rPr>
              <a:t>https://github.com/Resistor52/terraform-cloud-workstation/blob/main/workbook/Step_14.md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https://youtu.be/9JMb2ir5jC0</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793CBE70-6075-403E-9839-40D52A7FFE53}"/>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63361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45</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15:</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Teardown and Test</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5010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15:</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Teardown and Test</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15</a:t>
            </a:r>
          </a:p>
          <a:p>
            <a:pPr lvl="1">
              <a:lnSpc>
                <a:spcPct val="200000"/>
              </a:lnSpc>
            </a:pPr>
            <a:r>
              <a:rPr lang="en-US" sz="1800" dirty="0">
                <a:hlinkClick r:id="rId3"/>
              </a:rPr>
              <a:t>https://github.com/Resistor52/terraform-cloud-workstation/blob/main/workbook/Step_15.md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https://youtu.be/9JMb2ir5jC0</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056B7869-208C-4ED1-A28B-7514BB3FA554}"/>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42658886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12D6399-10F8-4DFD-87C4-C692C81FC3AC}"/>
              </a:ext>
            </a:extLst>
          </p:cNvPr>
          <p:cNvPicPr>
            <a:picLocks noChangeAspect="1"/>
          </p:cNvPicPr>
          <p:nvPr/>
        </p:nvPicPr>
        <p:blipFill rotWithShape="1">
          <a:blip r:embed="rId3"/>
          <a:srcRect l="27602" r="25071"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7" name="Group 26">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8"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DAEA6F9A-D69F-401D-A051-B225EA3F9442}"/>
              </a:ext>
            </a:extLst>
          </p:cNvPr>
          <p:cNvSpPr>
            <a:spLocks noGrp="1"/>
          </p:cNvSpPr>
          <p:nvPr>
            <p:ph type="title"/>
          </p:nvPr>
        </p:nvSpPr>
        <p:spPr>
          <a:xfrm>
            <a:off x="193963" y="0"/>
            <a:ext cx="7267521" cy="1759527"/>
          </a:xfrm>
        </p:spPr>
        <p:txBody>
          <a:bodyPr>
            <a:normAutofit/>
          </a:bodyPr>
          <a:lstStyle/>
          <a:p>
            <a:pPr algn="l"/>
            <a:r>
              <a:rPr lang="en-US" dirty="0"/>
              <a:t>Security &amp; Privacy </a:t>
            </a:r>
            <a:br>
              <a:rPr lang="en-US" dirty="0"/>
            </a:br>
            <a:r>
              <a:rPr lang="en-US" dirty="0"/>
              <a:t>Considerations</a:t>
            </a:r>
          </a:p>
        </p:txBody>
      </p:sp>
      <p:sp>
        <p:nvSpPr>
          <p:cNvPr id="3" name="Content Placeholder 2">
            <a:extLst>
              <a:ext uri="{FF2B5EF4-FFF2-40B4-BE49-F238E27FC236}">
                <a16:creationId xmlns:a16="http://schemas.microsoft.com/office/drawing/2014/main" id="{8F3B69B2-7247-44F2-A865-3DB59584CBB1}"/>
              </a:ext>
            </a:extLst>
          </p:cNvPr>
          <p:cNvSpPr>
            <a:spLocks noGrp="1"/>
          </p:cNvSpPr>
          <p:nvPr>
            <p:ph idx="1"/>
          </p:nvPr>
        </p:nvSpPr>
        <p:spPr>
          <a:xfrm>
            <a:off x="117375" y="1731818"/>
            <a:ext cx="6288829" cy="3934691"/>
          </a:xfrm>
        </p:spPr>
        <p:txBody>
          <a:bodyPr>
            <a:normAutofit/>
          </a:bodyPr>
          <a:lstStyle/>
          <a:p>
            <a:pPr>
              <a:lnSpc>
                <a:spcPct val="90000"/>
              </a:lnSpc>
            </a:pPr>
            <a:r>
              <a:rPr lang="en-US" sz="2000" dirty="0"/>
              <a:t>Did you change your RDP Password?</a:t>
            </a:r>
          </a:p>
          <a:p>
            <a:pPr>
              <a:lnSpc>
                <a:spcPct val="90000"/>
              </a:lnSpc>
            </a:pPr>
            <a:r>
              <a:rPr lang="en-US" sz="2000" dirty="0"/>
              <a:t>Keep your security groups tightened down</a:t>
            </a:r>
          </a:p>
          <a:p>
            <a:pPr>
              <a:lnSpc>
                <a:spcPct val="90000"/>
              </a:lnSpc>
            </a:pPr>
            <a:r>
              <a:rPr lang="en-US" sz="2000" dirty="0"/>
              <a:t>Turn Off or Tear Down the Cloud Workstation when not being used</a:t>
            </a:r>
          </a:p>
          <a:p>
            <a:pPr>
              <a:lnSpc>
                <a:spcPct val="90000"/>
              </a:lnSpc>
            </a:pPr>
            <a:r>
              <a:rPr lang="en-US" sz="2000" dirty="0"/>
              <a:t>While the Internet cannot tell who you are (except by the actions you take) AWS certainly can </a:t>
            </a:r>
            <a:br>
              <a:rPr lang="en-US" sz="2000" dirty="0"/>
            </a:br>
            <a:r>
              <a:rPr lang="en-US" sz="2000" dirty="0">
                <a:sym typeface="Wingdings" panose="05000000000000000000" pitchFamily="2" charset="2"/>
              </a:rPr>
              <a:t> </a:t>
            </a:r>
            <a:r>
              <a:rPr lang="en-US" sz="2000" b="1" dirty="0">
                <a:sym typeface="Wingdings" panose="05000000000000000000" pitchFamily="2" charset="2"/>
              </a:rPr>
              <a:t>Do not break the law </a:t>
            </a:r>
            <a:r>
              <a:rPr lang="en-US" sz="2000" dirty="0">
                <a:sym typeface="Wingdings" panose="05000000000000000000" pitchFamily="2" charset="2"/>
              </a:rPr>
              <a:t>or the AWS Terms of Service!!</a:t>
            </a:r>
          </a:p>
          <a:p>
            <a:pPr lvl="1">
              <a:lnSpc>
                <a:spcPct val="90000"/>
              </a:lnSpc>
            </a:pPr>
            <a:r>
              <a:rPr lang="en-US" dirty="0">
                <a:sym typeface="Wingdings" panose="05000000000000000000" pitchFamily="2" charset="2"/>
              </a:rPr>
              <a:t>By default, you are using AWS for DNS resolution</a:t>
            </a:r>
          </a:p>
          <a:p>
            <a:pPr lvl="1">
              <a:lnSpc>
                <a:spcPct val="90000"/>
              </a:lnSpc>
            </a:pPr>
            <a:r>
              <a:rPr lang="en-US" dirty="0">
                <a:sym typeface="Wingdings" panose="05000000000000000000" pitchFamily="2" charset="2"/>
              </a:rPr>
              <a:t>You are running on their hypervisor in their data centers</a:t>
            </a:r>
            <a:endParaRPr lang="en-US" dirty="0"/>
          </a:p>
        </p:txBody>
      </p:sp>
      <p:sp>
        <p:nvSpPr>
          <p:cNvPr id="4" name="Date Placeholder 3">
            <a:extLst>
              <a:ext uri="{FF2B5EF4-FFF2-40B4-BE49-F238E27FC236}">
                <a16:creationId xmlns:a16="http://schemas.microsoft.com/office/drawing/2014/main" id="{18C85FA8-AA64-41AD-A3AF-E319A2C745F6}"/>
              </a:ext>
            </a:extLst>
          </p:cNvPr>
          <p:cNvSpPr>
            <a:spLocks noGrp="1"/>
          </p:cNvSpPr>
          <p:nvPr>
            <p:ph type="dt" sz="half" idx="10"/>
          </p:nvPr>
        </p:nvSpPr>
        <p:spPr>
          <a:xfrm>
            <a:off x="9732656" y="5883275"/>
            <a:ext cx="1143000" cy="365125"/>
          </a:xfrm>
        </p:spPr>
        <p:txBody>
          <a:bodyPr>
            <a:normAutofit/>
          </a:bodyPr>
          <a:lstStyle/>
          <a:p>
            <a:pPr>
              <a:spcAft>
                <a:spcPts val="600"/>
              </a:spcAft>
            </a:pPr>
            <a:fld id="{00B80673-7204-4A29-83B3-E385264B20DC}" type="datetime1">
              <a:rPr lang="en-US">
                <a:solidFill>
                  <a:srgbClr val="FFFFFF"/>
                </a:solidFill>
              </a:rPr>
              <a:pPr>
                <a:spcAft>
                  <a:spcPts val="600"/>
                </a:spcAft>
              </a:pPr>
              <a:t>3/1/2021</a:t>
            </a:fld>
            <a:endParaRPr lang="en-US">
              <a:solidFill>
                <a:srgbClr val="FFFFFF"/>
              </a:solidFill>
            </a:endParaRPr>
          </a:p>
        </p:txBody>
      </p:sp>
      <p:sp>
        <p:nvSpPr>
          <p:cNvPr id="6" name="Slide Number Placeholder 5">
            <a:extLst>
              <a:ext uri="{FF2B5EF4-FFF2-40B4-BE49-F238E27FC236}">
                <a16:creationId xmlns:a16="http://schemas.microsoft.com/office/drawing/2014/main" id="{54016FA5-F021-4BB5-A6D8-3D681540DDF6}"/>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a:solidFill>
                  <a:srgbClr val="FFFFFF"/>
                </a:solidFill>
              </a:rPr>
              <a:pPr>
                <a:spcAft>
                  <a:spcPts val="600"/>
                </a:spcAft>
              </a:pPr>
              <a:t>47</a:t>
            </a:fld>
            <a:endParaRPr lang="en-US">
              <a:solidFill>
                <a:srgbClr val="FFFFFF"/>
              </a:solidFill>
            </a:endParaRPr>
          </a:p>
        </p:txBody>
      </p:sp>
      <p:sp>
        <p:nvSpPr>
          <p:cNvPr id="26" name="Footer Placeholder 4">
            <a:extLst>
              <a:ext uri="{FF2B5EF4-FFF2-40B4-BE49-F238E27FC236}">
                <a16:creationId xmlns:a16="http://schemas.microsoft.com/office/drawing/2014/main" id="{726E333E-5E81-49B4-97E0-4BF94383AC83}"/>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061034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582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50658" y="4197327"/>
            <a:ext cx="333428" cy="317173"/>
          </a:xfrm>
          <a:prstGeom prst="rect">
            <a:avLst/>
          </a:prstGeom>
        </p:spPr>
      </p:pic>
      <p:pic>
        <p:nvPicPr>
          <p:cNvPr id="3" name="Picture 3"/>
          <p:cNvPicPr>
            <a:picLocks noChangeAspect="1"/>
          </p:cNvPicPr>
          <p:nvPr/>
        </p:nvPicPr>
        <p:blipFill>
          <a:blip r:embed="rId4"/>
          <a:srcRect/>
          <a:stretch>
            <a:fillRect/>
          </a:stretch>
        </p:blipFill>
        <p:spPr>
          <a:xfrm>
            <a:off x="364570" y="4649425"/>
            <a:ext cx="333428" cy="317173"/>
          </a:xfrm>
          <a:prstGeom prst="rect">
            <a:avLst/>
          </a:prstGeom>
        </p:spPr>
      </p:pic>
      <p:pic>
        <p:nvPicPr>
          <p:cNvPr id="4" name="Picture 4"/>
          <p:cNvPicPr>
            <a:picLocks noChangeAspect="1"/>
          </p:cNvPicPr>
          <p:nvPr/>
        </p:nvPicPr>
        <p:blipFill>
          <a:blip r:embed="rId5"/>
          <a:srcRect/>
          <a:stretch>
            <a:fillRect/>
          </a:stretch>
        </p:blipFill>
        <p:spPr>
          <a:xfrm>
            <a:off x="365926" y="3322338"/>
            <a:ext cx="302895" cy="302895"/>
          </a:xfrm>
          <a:prstGeom prst="rect">
            <a:avLst/>
          </a:prstGeom>
        </p:spPr>
      </p:pic>
      <p:grpSp>
        <p:nvGrpSpPr>
          <p:cNvPr id="5" name="Group 5"/>
          <p:cNvGrpSpPr/>
          <p:nvPr/>
        </p:nvGrpSpPr>
        <p:grpSpPr>
          <a:xfrm rot="5400000">
            <a:off x="119321" y="3434568"/>
            <a:ext cx="5795687" cy="165986"/>
            <a:chOff x="0" y="0"/>
            <a:chExt cx="19954944" cy="571500"/>
          </a:xfrm>
        </p:grpSpPr>
        <p:sp>
          <p:nvSpPr>
            <p:cNvPr id="6" name="Freeform 6"/>
            <p:cNvSpPr/>
            <p:nvPr/>
          </p:nvSpPr>
          <p:spPr>
            <a:xfrm>
              <a:off x="0" y="255270"/>
              <a:ext cx="19954943" cy="69850"/>
            </a:xfrm>
            <a:custGeom>
              <a:avLst/>
              <a:gdLst/>
              <a:ahLst/>
              <a:cxnLst/>
              <a:rect l="l" t="t" r="r" b="b"/>
              <a:pathLst>
                <a:path w="19954943" h="69850">
                  <a:moveTo>
                    <a:pt x="19664114" y="0"/>
                  </a:moveTo>
                  <a:lnTo>
                    <a:pt x="0" y="0"/>
                  </a:lnTo>
                  <a:lnTo>
                    <a:pt x="0" y="69850"/>
                  </a:lnTo>
                  <a:lnTo>
                    <a:pt x="19954943" y="69850"/>
                  </a:lnTo>
                  <a:lnTo>
                    <a:pt x="19954943" y="0"/>
                  </a:lnTo>
                  <a:close/>
                </a:path>
              </a:pathLst>
            </a:custGeom>
            <a:solidFill>
              <a:srgbClr val="FFFFFF"/>
            </a:solidFill>
          </p:spPr>
        </p:sp>
      </p:grpSp>
      <p:pic>
        <p:nvPicPr>
          <p:cNvPr id="7" name="Picture 7"/>
          <p:cNvPicPr>
            <a:picLocks noChangeAspect="1"/>
          </p:cNvPicPr>
          <p:nvPr/>
        </p:nvPicPr>
        <p:blipFill>
          <a:blip r:embed="rId6"/>
          <a:srcRect/>
          <a:stretch>
            <a:fillRect/>
          </a:stretch>
        </p:blipFill>
        <p:spPr>
          <a:xfrm>
            <a:off x="364571" y="5118768"/>
            <a:ext cx="257901" cy="451467"/>
          </a:xfrm>
          <a:prstGeom prst="rect">
            <a:avLst/>
          </a:prstGeom>
        </p:spPr>
      </p:pic>
      <p:pic>
        <p:nvPicPr>
          <p:cNvPr id="8" name="Picture 8"/>
          <p:cNvPicPr>
            <a:picLocks noChangeAspect="1"/>
          </p:cNvPicPr>
          <p:nvPr/>
        </p:nvPicPr>
        <p:blipFill>
          <a:blip r:embed="rId7"/>
          <a:srcRect/>
          <a:stretch>
            <a:fillRect/>
          </a:stretch>
        </p:blipFill>
        <p:spPr>
          <a:xfrm>
            <a:off x="350659" y="5738901"/>
            <a:ext cx="348587" cy="273205"/>
          </a:xfrm>
          <a:prstGeom prst="rect">
            <a:avLst/>
          </a:prstGeom>
        </p:spPr>
      </p:pic>
      <p:pic>
        <p:nvPicPr>
          <p:cNvPr id="9" name="Picture 9"/>
          <p:cNvPicPr>
            <a:picLocks noChangeAspect="1"/>
          </p:cNvPicPr>
          <p:nvPr/>
        </p:nvPicPr>
        <p:blipFill>
          <a:blip r:embed="rId8"/>
          <a:srcRect/>
          <a:stretch>
            <a:fillRect/>
          </a:stretch>
        </p:blipFill>
        <p:spPr>
          <a:xfrm>
            <a:off x="307451" y="3753822"/>
            <a:ext cx="419845" cy="294655"/>
          </a:xfrm>
          <a:prstGeom prst="rect">
            <a:avLst/>
          </a:prstGeom>
        </p:spPr>
      </p:pic>
      <p:grpSp>
        <p:nvGrpSpPr>
          <p:cNvPr id="10" name="Group 10"/>
          <p:cNvGrpSpPr/>
          <p:nvPr/>
        </p:nvGrpSpPr>
        <p:grpSpPr>
          <a:xfrm rot="5400000">
            <a:off x="6053775" y="4628572"/>
            <a:ext cx="3407677" cy="165986"/>
            <a:chOff x="0" y="0"/>
            <a:chExt cx="11732864" cy="571500"/>
          </a:xfrm>
        </p:grpSpPr>
        <p:sp>
          <p:nvSpPr>
            <p:cNvPr id="11" name="Freeform 11"/>
            <p:cNvSpPr/>
            <p:nvPr/>
          </p:nvSpPr>
          <p:spPr>
            <a:xfrm>
              <a:off x="0" y="255270"/>
              <a:ext cx="11732864" cy="69850"/>
            </a:xfrm>
            <a:custGeom>
              <a:avLst/>
              <a:gdLst/>
              <a:ahLst/>
              <a:cxnLst/>
              <a:rect l="l" t="t" r="r" b="b"/>
              <a:pathLst>
                <a:path w="11732864" h="69850">
                  <a:moveTo>
                    <a:pt x="11442034" y="0"/>
                  </a:moveTo>
                  <a:lnTo>
                    <a:pt x="0" y="0"/>
                  </a:lnTo>
                  <a:lnTo>
                    <a:pt x="0" y="69850"/>
                  </a:lnTo>
                  <a:lnTo>
                    <a:pt x="11732864" y="69850"/>
                  </a:lnTo>
                  <a:lnTo>
                    <a:pt x="11732864" y="0"/>
                  </a:lnTo>
                  <a:close/>
                </a:path>
              </a:pathLst>
            </a:custGeom>
            <a:solidFill>
              <a:srgbClr val="FFFFFF"/>
            </a:solidFill>
          </p:spPr>
        </p:sp>
      </p:grpSp>
      <p:grpSp>
        <p:nvGrpSpPr>
          <p:cNvPr id="12" name="Group 12"/>
          <p:cNvGrpSpPr/>
          <p:nvPr/>
        </p:nvGrpSpPr>
        <p:grpSpPr>
          <a:xfrm rot="-10800000">
            <a:off x="7757614" y="2924598"/>
            <a:ext cx="3984798" cy="165986"/>
            <a:chOff x="0" y="0"/>
            <a:chExt cx="13719927" cy="571500"/>
          </a:xfrm>
        </p:grpSpPr>
        <p:sp>
          <p:nvSpPr>
            <p:cNvPr id="13" name="Freeform 13"/>
            <p:cNvSpPr/>
            <p:nvPr/>
          </p:nvSpPr>
          <p:spPr>
            <a:xfrm>
              <a:off x="0" y="255270"/>
              <a:ext cx="13719927" cy="69850"/>
            </a:xfrm>
            <a:custGeom>
              <a:avLst/>
              <a:gdLst/>
              <a:ahLst/>
              <a:cxnLst/>
              <a:rect l="l" t="t" r="r" b="b"/>
              <a:pathLst>
                <a:path w="13719927" h="69850">
                  <a:moveTo>
                    <a:pt x="13429098" y="0"/>
                  </a:moveTo>
                  <a:lnTo>
                    <a:pt x="0" y="0"/>
                  </a:lnTo>
                  <a:lnTo>
                    <a:pt x="0" y="69850"/>
                  </a:lnTo>
                  <a:lnTo>
                    <a:pt x="13719927" y="69850"/>
                  </a:lnTo>
                  <a:lnTo>
                    <a:pt x="13719927" y="0"/>
                  </a:lnTo>
                  <a:close/>
                </a:path>
              </a:pathLst>
            </a:custGeom>
            <a:solidFill>
              <a:srgbClr val="FFFFFF"/>
            </a:solidFill>
          </p:spPr>
        </p:sp>
      </p:grpSp>
      <p:grpSp>
        <p:nvGrpSpPr>
          <p:cNvPr id="14" name="Group 14"/>
          <p:cNvGrpSpPr/>
          <p:nvPr/>
        </p:nvGrpSpPr>
        <p:grpSpPr>
          <a:xfrm>
            <a:off x="3376491" y="3785896"/>
            <a:ext cx="4072948" cy="666438"/>
            <a:chOff x="0" y="-47625"/>
            <a:chExt cx="8145895" cy="1332879"/>
          </a:xfrm>
        </p:grpSpPr>
        <p:pic>
          <p:nvPicPr>
            <p:cNvPr id="15" name="Picture 15"/>
            <p:cNvPicPr>
              <a:picLocks noChangeAspect="1"/>
            </p:cNvPicPr>
            <p:nvPr/>
          </p:nvPicPr>
          <p:blipFill>
            <a:blip r:embed="rId9"/>
            <a:srcRect/>
            <a:stretch>
              <a:fillRect/>
            </a:stretch>
          </p:blipFill>
          <p:spPr>
            <a:xfrm>
              <a:off x="0" y="94763"/>
              <a:ext cx="1012677" cy="1012677"/>
            </a:xfrm>
            <a:prstGeom prst="rect">
              <a:avLst/>
            </a:prstGeom>
          </p:spPr>
        </p:pic>
        <p:sp>
          <p:nvSpPr>
            <p:cNvPr id="16" name="TextBox 16"/>
            <p:cNvSpPr txBox="1"/>
            <p:nvPr/>
          </p:nvSpPr>
          <p:spPr>
            <a:xfrm>
              <a:off x="1170828" y="-47625"/>
              <a:ext cx="6975067"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SEC540: Cloud Security and DevOps Automation</a:t>
              </a:r>
            </a:p>
          </p:txBody>
        </p:sp>
        <p:sp>
          <p:nvSpPr>
            <p:cNvPr id="17" name="TextBox 17"/>
            <p:cNvSpPr txBox="1"/>
            <p:nvPr/>
          </p:nvSpPr>
          <p:spPr>
            <a:xfrm>
              <a:off x="1170828" y="876937"/>
              <a:ext cx="6975067"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The cloud moves fast.  Automate to keep up.</a:t>
              </a:r>
            </a:p>
          </p:txBody>
        </p:sp>
      </p:grpSp>
      <p:grpSp>
        <p:nvGrpSpPr>
          <p:cNvPr id="18" name="Group 18"/>
          <p:cNvGrpSpPr/>
          <p:nvPr/>
        </p:nvGrpSpPr>
        <p:grpSpPr>
          <a:xfrm>
            <a:off x="3376492" y="2674668"/>
            <a:ext cx="4060997" cy="884447"/>
            <a:chOff x="0" y="-47625"/>
            <a:chExt cx="8121993" cy="1768892"/>
          </a:xfrm>
        </p:grpSpPr>
        <p:pic>
          <p:nvPicPr>
            <p:cNvPr id="19" name="Picture 19"/>
            <p:cNvPicPr>
              <a:picLocks noChangeAspect="1"/>
            </p:cNvPicPr>
            <p:nvPr/>
          </p:nvPicPr>
          <p:blipFill>
            <a:blip r:embed="rId10"/>
            <a:srcRect/>
            <a:stretch>
              <a:fillRect/>
            </a:stretch>
          </p:blipFill>
          <p:spPr>
            <a:xfrm>
              <a:off x="0" y="0"/>
              <a:ext cx="1025923" cy="1025923"/>
            </a:xfrm>
            <a:prstGeom prst="rect">
              <a:avLst/>
            </a:prstGeom>
          </p:spPr>
        </p:pic>
        <p:sp>
          <p:nvSpPr>
            <p:cNvPr id="20" name="TextBox 20"/>
            <p:cNvSpPr txBox="1"/>
            <p:nvPr/>
          </p:nvSpPr>
          <p:spPr>
            <a:xfrm>
              <a:off x="1146928" y="-47625"/>
              <a:ext cx="6975065"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SEC522: Defending Web Applications Security Essentials</a:t>
              </a:r>
            </a:p>
          </p:txBody>
        </p:sp>
        <p:sp>
          <p:nvSpPr>
            <p:cNvPr id="21" name="TextBox 21"/>
            <p:cNvSpPr txBox="1"/>
            <p:nvPr/>
          </p:nvSpPr>
          <p:spPr>
            <a:xfrm>
              <a:off x="1146928" y="876934"/>
              <a:ext cx="6975065"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Not a matter of "if" but "when".  Be prepared for a web app attack.  We'll teach you how.</a:t>
              </a:r>
            </a:p>
          </p:txBody>
        </p:sp>
      </p:grpSp>
      <p:pic>
        <p:nvPicPr>
          <p:cNvPr id="22" name="Picture 22"/>
          <p:cNvPicPr>
            <a:picLocks noChangeAspect="1"/>
          </p:cNvPicPr>
          <p:nvPr/>
        </p:nvPicPr>
        <p:blipFill>
          <a:blip r:embed="rId11"/>
          <a:srcRect l="12978" t="23219" r="12875" b="20664"/>
          <a:stretch>
            <a:fillRect/>
          </a:stretch>
        </p:blipFill>
        <p:spPr>
          <a:xfrm>
            <a:off x="267873" y="379841"/>
            <a:ext cx="2492857" cy="1925939"/>
          </a:xfrm>
          <a:prstGeom prst="rect">
            <a:avLst/>
          </a:prstGeom>
        </p:spPr>
      </p:pic>
      <p:grpSp>
        <p:nvGrpSpPr>
          <p:cNvPr id="23" name="Group 23"/>
          <p:cNvGrpSpPr/>
          <p:nvPr/>
        </p:nvGrpSpPr>
        <p:grpSpPr>
          <a:xfrm>
            <a:off x="8006716" y="3785896"/>
            <a:ext cx="3403602" cy="888179"/>
            <a:chOff x="0" y="-47625"/>
            <a:chExt cx="6807204" cy="1776356"/>
          </a:xfrm>
        </p:grpSpPr>
        <p:sp>
          <p:nvSpPr>
            <p:cNvPr id="24" name="TextBox 24"/>
            <p:cNvSpPr txBox="1"/>
            <p:nvPr/>
          </p:nvSpPr>
          <p:spPr>
            <a:xfrm>
              <a:off x="0" y="-47625"/>
              <a:ext cx="6744972"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SEC534: Secure DevOps: A Practical Introduction</a:t>
              </a:r>
            </a:p>
          </p:txBody>
        </p:sp>
        <p:sp>
          <p:nvSpPr>
            <p:cNvPr id="25" name="TextBox 25"/>
            <p:cNvSpPr txBox="1"/>
            <p:nvPr/>
          </p:nvSpPr>
          <p:spPr>
            <a:xfrm>
              <a:off x="62232" y="884398"/>
              <a:ext cx="6744972"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Principles! Practices! Tools! Oh My!  Start your journey on the DevSecOps road here.</a:t>
              </a:r>
            </a:p>
          </p:txBody>
        </p:sp>
      </p:grpSp>
      <p:grpSp>
        <p:nvGrpSpPr>
          <p:cNvPr id="26" name="Group 26"/>
          <p:cNvGrpSpPr/>
          <p:nvPr/>
        </p:nvGrpSpPr>
        <p:grpSpPr>
          <a:xfrm>
            <a:off x="3961906" y="4691342"/>
            <a:ext cx="3487533" cy="884447"/>
            <a:chOff x="0" y="-47625"/>
            <a:chExt cx="6975067" cy="1768892"/>
          </a:xfrm>
        </p:grpSpPr>
        <p:sp>
          <p:nvSpPr>
            <p:cNvPr id="27" name="TextBox 27"/>
            <p:cNvSpPr txBox="1"/>
            <p:nvPr/>
          </p:nvSpPr>
          <p:spPr>
            <a:xfrm>
              <a:off x="0" y="-47625"/>
              <a:ext cx="6975067"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SEC545: Cloud Security Architecture &amp; Operations</a:t>
              </a:r>
            </a:p>
          </p:txBody>
        </p:sp>
        <p:sp>
          <p:nvSpPr>
            <p:cNvPr id="28" name="TextBox 28"/>
            <p:cNvSpPr txBox="1"/>
            <p:nvPr/>
          </p:nvSpPr>
          <p:spPr>
            <a:xfrm>
              <a:off x="0" y="876934"/>
              <a:ext cx="6975067"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In the Cloud, no one can hear you scream.  Architect it properly and you won't have to.</a:t>
              </a:r>
            </a:p>
          </p:txBody>
        </p:sp>
      </p:grpSp>
      <p:grpSp>
        <p:nvGrpSpPr>
          <p:cNvPr id="29" name="Group 29"/>
          <p:cNvGrpSpPr/>
          <p:nvPr/>
        </p:nvGrpSpPr>
        <p:grpSpPr>
          <a:xfrm>
            <a:off x="3926053" y="1193268"/>
            <a:ext cx="3511437" cy="464817"/>
            <a:chOff x="0" y="-47625"/>
            <a:chExt cx="7022873" cy="929630"/>
          </a:xfrm>
        </p:grpSpPr>
        <p:sp>
          <p:nvSpPr>
            <p:cNvPr id="30" name="TextBox 30"/>
            <p:cNvSpPr txBox="1"/>
            <p:nvPr/>
          </p:nvSpPr>
          <p:spPr>
            <a:xfrm>
              <a:off x="0" y="-47625"/>
              <a:ext cx="6998969" cy="47949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SEC488: Cloud Security Essentials</a:t>
              </a:r>
            </a:p>
          </p:txBody>
        </p:sp>
        <p:sp>
          <p:nvSpPr>
            <p:cNvPr id="31" name="TextBox 31"/>
            <p:cNvSpPr txBox="1"/>
            <p:nvPr/>
          </p:nvSpPr>
          <p:spPr>
            <a:xfrm>
              <a:off x="23904" y="473691"/>
              <a:ext cx="6998969" cy="408314"/>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Learning the language of Cloud</a:t>
              </a:r>
            </a:p>
          </p:txBody>
        </p:sp>
      </p:grpSp>
      <p:grpSp>
        <p:nvGrpSpPr>
          <p:cNvPr id="32" name="Group 32"/>
          <p:cNvGrpSpPr/>
          <p:nvPr/>
        </p:nvGrpSpPr>
        <p:grpSpPr>
          <a:xfrm>
            <a:off x="3949955" y="1807544"/>
            <a:ext cx="3499485" cy="666438"/>
            <a:chOff x="0" y="-47625"/>
            <a:chExt cx="6998970" cy="1332879"/>
          </a:xfrm>
        </p:grpSpPr>
        <p:sp>
          <p:nvSpPr>
            <p:cNvPr id="33" name="TextBox 33"/>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SEC510: Multicloud Security Assessment &amp; Defense</a:t>
              </a:r>
            </a:p>
          </p:txBody>
        </p:sp>
        <p:sp>
          <p:nvSpPr>
            <p:cNvPr id="34" name="TextBox 34"/>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Multiple clouds require multiple solutions.</a:t>
              </a:r>
            </a:p>
          </p:txBody>
        </p:sp>
      </p:grpSp>
      <p:sp>
        <p:nvSpPr>
          <p:cNvPr id="35" name="TextBox 35"/>
          <p:cNvSpPr txBox="1"/>
          <p:nvPr/>
        </p:nvSpPr>
        <p:spPr>
          <a:xfrm>
            <a:off x="870147" y="3336021"/>
            <a:ext cx="2586355" cy="198581"/>
          </a:xfrm>
          <a:prstGeom prst="rect">
            <a:avLst/>
          </a:prstGeom>
        </p:spPr>
        <p:txBody>
          <a:bodyPr lIns="0" tIns="0" rIns="0" bIns="0" rtlCol="0" anchor="t">
            <a:spAutoFit/>
          </a:bodyPr>
          <a:lstStyle/>
          <a:p>
            <a:pPr defTabSz="609660">
              <a:lnSpc>
                <a:spcPts val="1680"/>
              </a:lnSpc>
            </a:pPr>
            <a:r>
              <a:rPr lang="en-US" sz="1200" dirty="0" err="1">
                <a:solidFill>
                  <a:srgbClr val="000000"/>
                </a:solidFill>
                <a:latin typeface="Helveticish"/>
              </a:rPr>
              <a:t>sans.org</a:t>
            </a:r>
            <a:r>
              <a:rPr lang="en-US" sz="1200" dirty="0">
                <a:solidFill>
                  <a:srgbClr val="000000"/>
                </a:solidFill>
                <a:latin typeface="Helveticish"/>
              </a:rPr>
              <a:t>/cloud-security</a:t>
            </a:r>
          </a:p>
        </p:txBody>
      </p:sp>
      <p:grpSp>
        <p:nvGrpSpPr>
          <p:cNvPr id="36" name="Group 36"/>
          <p:cNvGrpSpPr/>
          <p:nvPr/>
        </p:nvGrpSpPr>
        <p:grpSpPr>
          <a:xfrm>
            <a:off x="8006716" y="5677149"/>
            <a:ext cx="3948690" cy="680410"/>
            <a:chOff x="0" y="-47625"/>
            <a:chExt cx="7897380" cy="1360817"/>
          </a:xfrm>
        </p:grpSpPr>
        <p:sp>
          <p:nvSpPr>
            <p:cNvPr id="37" name="TextBox 37"/>
            <p:cNvSpPr txBox="1"/>
            <p:nvPr/>
          </p:nvSpPr>
          <p:spPr>
            <a:xfrm>
              <a:off x="0" y="-47625"/>
              <a:ext cx="7897380" cy="99245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MGT520: Leading Cloud Security Design &amp; Implementation</a:t>
              </a:r>
            </a:p>
          </p:txBody>
        </p:sp>
        <p:sp>
          <p:nvSpPr>
            <p:cNvPr id="38" name="TextBox 38"/>
            <p:cNvSpPr txBox="1"/>
            <p:nvPr/>
          </p:nvSpPr>
          <p:spPr>
            <a:xfrm>
              <a:off x="0" y="904877"/>
              <a:ext cx="7897380" cy="408315"/>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Building and leading a cloud security program</a:t>
              </a:r>
            </a:p>
          </p:txBody>
        </p:sp>
      </p:grpSp>
      <p:sp>
        <p:nvSpPr>
          <p:cNvPr id="39" name="TextBox 39"/>
          <p:cNvSpPr txBox="1"/>
          <p:nvPr/>
        </p:nvSpPr>
        <p:spPr>
          <a:xfrm>
            <a:off x="8458325" y="3224355"/>
            <a:ext cx="2007341"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SHORT COURSES</a:t>
            </a:r>
          </a:p>
        </p:txBody>
      </p:sp>
      <p:sp>
        <p:nvSpPr>
          <p:cNvPr id="40" name="TextBox 40"/>
          <p:cNvSpPr txBox="1"/>
          <p:nvPr/>
        </p:nvSpPr>
        <p:spPr>
          <a:xfrm>
            <a:off x="3949954" y="575266"/>
            <a:ext cx="1854306"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LONG COURSES</a:t>
            </a:r>
          </a:p>
        </p:txBody>
      </p:sp>
      <p:sp>
        <p:nvSpPr>
          <p:cNvPr id="41" name="TextBox 41"/>
          <p:cNvSpPr txBox="1"/>
          <p:nvPr/>
        </p:nvSpPr>
        <p:spPr>
          <a:xfrm>
            <a:off x="657209" y="2748551"/>
            <a:ext cx="1426104"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RESOURCES</a:t>
            </a:r>
          </a:p>
        </p:txBody>
      </p:sp>
      <p:sp>
        <p:nvSpPr>
          <p:cNvPr id="42" name="TextBox 42"/>
          <p:cNvSpPr txBox="1"/>
          <p:nvPr/>
        </p:nvSpPr>
        <p:spPr>
          <a:xfrm>
            <a:off x="870146" y="4237805"/>
            <a:ext cx="1230418"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a:t>
            </a:r>
            <a:r>
              <a:rPr lang="en-US" sz="1200" dirty="0" err="1">
                <a:solidFill>
                  <a:srgbClr val="000000"/>
                </a:solidFill>
                <a:latin typeface="Helveticish"/>
              </a:rPr>
              <a:t>SANSCloudSec</a:t>
            </a:r>
            <a:endParaRPr lang="en-US" sz="1200" dirty="0">
              <a:solidFill>
                <a:srgbClr val="000000"/>
              </a:solidFill>
              <a:latin typeface="Helveticish"/>
            </a:endParaRPr>
          </a:p>
        </p:txBody>
      </p:sp>
      <p:sp>
        <p:nvSpPr>
          <p:cNvPr id="43" name="TextBox 43"/>
          <p:cNvSpPr txBox="1"/>
          <p:nvPr/>
        </p:nvSpPr>
        <p:spPr>
          <a:xfrm>
            <a:off x="870147" y="469746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4" name="TextBox 44"/>
          <p:cNvSpPr txBox="1"/>
          <p:nvPr/>
        </p:nvSpPr>
        <p:spPr>
          <a:xfrm>
            <a:off x="870147" y="378303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5" name="TextBox 45"/>
          <p:cNvSpPr txBox="1"/>
          <p:nvPr/>
        </p:nvSpPr>
        <p:spPr>
          <a:xfrm>
            <a:off x="870147" y="5198401"/>
            <a:ext cx="669079"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Webcasts</a:t>
            </a:r>
          </a:p>
        </p:txBody>
      </p:sp>
      <p:sp>
        <p:nvSpPr>
          <p:cNvPr id="46" name="TextBox 46"/>
          <p:cNvSpPr txBox="1"/>
          <p:nvPr/>
        </p:nvSpPr>
        <p:spPr>
          <a:xfrm>
            <a:off x="870146" y="5745964"/>
            <a:ext cx="381212"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Blogs</a:t>
            </a:r>
          </a:p>
        </p:txBody>
      </p:sp>
      <p:grpSp>
        <p:nvGrpSpPr>
          <p:cNvPr id="47" name="Group 47"/>
          <p:cNvGrpSpPr/>
          <p:nvPr/>
        </p:nvGrpSpPr>
        <p:grpSpPr>
          <a:xfrm>
            <a:off x="8006717" y="1149606"/>
            <a:ext cx="3487533" cy="679218"/>
            <a:chOff x="0" y="-47625"/>
            <a:chExt cx="6975067" cy="1358436"/>
          </a:xfrm>
        </p:grpSpPr>
        <p:sp>
          <p:nvSpPr>
            <p:cNvPr id="48" name="TextBox 48"/>
            <p:cNvSpPr txBox="1"/>
            <p:nvPr/>
          </p:nvSpPr>
          <p:spPr>
            <a:xfrm>
              <a:off x="0" y="-47625"/>
              <a:ext cx="6975067"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SEC584: Defending Cloud Native Infrastructure</a:t>
              </a:r>
            </a:p>
          </p:txBody>
        </p:sp>
        <p:sp>
          <p:nvSpPr>
            <p:cNvPr id="49" name="TextBox 49"/>
            <p:cNvSpPr txBox="1"/>
            <p:nvPr/>
          </p:nvSpPr>
          <p:spPr>
            <a:xfrm>
              <a:off x="0" y="902495"/>
              <a:ext cx="6975067" cy="408316"/>
            </a:xfrm>
            <a:prstGeom prst="rect">
              <a:avLst/>
            </a:prstGeom>
          </p:spPr>
          <p:txBody>
            <a:bodyPr lIns="0" tIns="0" rIns="0" bIns="0" rtlCol="0" anchor="t">
              <a:spAutoFit/>
            </a:bodyPr>
            <a:lstStyle/>
            <a:p>
              <a:pPr defTabSz="609660">
                <a:lnSpc>
                  <a:spcPts val="1680"/>
                </a:lnSpc>
                <a:spcBef>
                  <a:spcPct val="0"/>
                </a:spcBef>
              </a:pPr>
              <a:r>
                <a:rPr lang="en-US" sz="1200" dirty="0">
                  <a:solidFill>
                    <a:srgbClr val="FFFFFF"/>
                  </a:solidFill>
                  <a:latin typeface="Fira Sans Light"/>
                </a:rPr>
                <a:t>Deploy fast.  Deploy secure.</a:t>
              </a:r>
            </a:p>
          </p:txBody>
        </p:sp>
      </p:grpSp>
      <p:grpSp>
        <p:nvGrpSpPr>
          <p:cNvPr id="50" name="Group 50"/>
          <p:cNvGrpSpPr/>
          <p:nvPr/>
        </p:nvGrpSpPr>
        <p:grpSpPr>
          <a:xfrm>
            <a:off x="8006716" y="4806718"/>
            <a:ext cx="3594102" cy="670170"/>
            <a:chOff x="0" y="-47625"/>
            <a:chExt cx="7188204" cy="1340341"/>
          </a:xfrm>
        </p:grpSpPr>
        <p:sp>
          <p:nvSpPr>
            <p:cNvPr id="51" name="TextBox 51"/>
            <p:cNvSpPr txBox="1"/>
            <p:nvPr/>
          </p:nvSpPr>
          <p:spPr>
            <a:xfrm>
              <a:off x="0" y="-47625"/>
              <a:ext cx="7122488"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SEC541: Cloud Monitoring and Threat Hunting</a:t>
              </a:r>
            </a:p>
          </p:txBody>
        </p:sp>
        <p:sp>
          <p:nvSpPr>
            <p:cNvPr id="52" name="TextBox 52"/>
            <p:cNvSpPr txBox="1"/>
            <p:nvPr/>
          </p:nvSpPr>
          <p:spPr>
            <a:xfrm>
              <a:off x="65716" y="884400"/>
              <a:ext cx="7122488" cy="408316"/>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You can run, but you can't hide! You're on our radar.</a:t>
              </a:r>
            </a:p>
          </p:txBody>
        </p:sp>
      </p:grpSp>
      <p:grpSp>
        <p:nvGrpSpPr>
          <p:cNvPr id="53" name="Group 53"/>
          <p:cNvGrpSpPr/>
          <p:nvPr/>
        </p:nvGrpSpPr>
        <p:grpSpPr>
          <a:xfrm>
            <a:off x="8006717" y="2029508"/>
            <a:ext cx="3499485" cy="666438"/>
            <a:chOff x="0" y="-47625"/>
            <a:chExt cx="6998970" cy="1332879"/>
          </a:xfrm>
        </p:grpSpPr>
        <p:sp>
          <p:nvSpPr>
            <p:cNvPr id="54" name="TextBox 54"/>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MGT516: Managing Security Vulnerabilities: Enterprise &amp; Cloud</a:t>
              </a:r>
            </a:p>
          </p:txBody>
        </p:sp>
        <p:sp>
          <p:nvSpPr>
            <p:cNvPr id="55" name="TextBox 55"/>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Stop treating the symptoms.  Cure the disease.</a:t>
              </a:r>
            </a:p>
          </p:txBody>
        </p:sp>
      </p:grpSp>
      <p:grpSp>
        <p:nvGrpSpPr>
          <p:cNvPr id="56" name="Group 56"/>
          <p:cNvGrpSpPr/>
          <p:nvPr/>
        </p:nvGrpSpPr>
        <p:grpSpPr>
          <a:xfrm>
            <a:off x="3926053" y="5760250"/>
            <a:ext cx="3615977" cy="417518"/>
            <a:chOff x="0" y="-47625"/>
            <a:chExt cx="7231955" cy="835038"/>
          </a:xfrm>
        </p:grpSpPr>
        <p:sp>
          <p:nvSpPr>
            <p:cNvPr id="57" name="TextBox 57"/>
            <p:cNvSpPr txBox="1"/>
            <p:nvPr/>
          </p:nvSpPr>
          <p:spPr>
            <a:xfrm>
              <a:off x="0" y="-47625"/>
              <a:ext cx="7231955"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SEC588: Cloud Penetration Testing</a:t>
              </a:r>
            </a:p>
          </p:txBody>
        </p:sp>
        <p:sp>
          <p:nvSpPr>
            <p:cNvPr id="58" name="TextBox 58"/>
            <p:cNvSpPr txBox="1"/>
            <p:nvPr/>
          </p:nvSpPr>
          <p:spPr>
            <a:xfrm>
              <a:off x="0" y="379096"/>
              <a:ext cx="7231955"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Aim your arrows to the sky and penetrate the Cloud.</a:t>
              </a:r>
            </a:p>
          </p:txBody>
        </p:sp>
      </p:grpSp>
    </p:spTree>
    <p:extLst>
      <p:ext uri="{BB962C8B-B14F-4D97-AF65-F5344CB8AC3E}">
        <p14:creationId xmlns:p14="http://schemas.microsoft.com/office/powerpoint/2010/main" val="3750659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5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69" name="Rectangle 6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EC69B8-7BB3-4C3D-B538-CF5762DC8234}"/>
              </a:ext>
            </a:extLst>
          </p:cNvPr>
          <p:cNvPicPr>
            <a:picLocks noChangeAspect="1"/>
          </p:cNvPicPr>
          <p:nvPr/>
        </p:nvPicPr>
        <p:blipFill rotWithShape="1">
          <a:blip r:embed="rId3">
            <a:alphaModFix amt="40000"/>
          </a:blip>
          <a:srcRect l="13140" r="44673"/>
          <a:stretch/>
        </p:blipFill>
        <p:spPr>
          <a:xfrm rot="5400000">
            <a:off x="2667000" y="-2667000"/>
            <a:ext cx="6858000" cy="12192000"/>
          </a:xfrm>
          <a:prstGeom prst="rect">
            <a:avLst/>
          </a:prstGeom>
        </p:spPr>
      </p:pic>
      <p:sp>
        <p:nvSpPr>
          <p:cNvPr id="2" name="Title 1">
            <a:extLst>
              <a:ext uri="{FF2B5EF4-FFF2-40B4-BE49-F238E27FC236}">
                <a16:creationId xmlns:a16="http://schemas.microsoft.com/office/drawing/2014/main" id="{FA4E8B59-44B5-451D-8421-6A019A50C8C9}"/>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kern="1200" cap="none">
                <a:ln w="3175" cmpd="sng">
                  <a:noFill/>
                </a:ln>
                <a:solidFill>
                  <a:schemeClr val="tx1"/>
                </a:solidFill>
                <a:effectLst/>
                <a:latin typeface="+mj-lt"/>
                <a:ea typeface="+mj-ea"/>
                <a:cs typeface="+mj-cs"/>
              </a:rPr>
              <a:t>Questions?</a:t>
            </a:r>
          </a:p>
        </p:txBody>
      </p:sp>
      <p:sp>
        <p:nvSpPr>
          <p:cNvPr id="4" name="Footer Placeholder 3">
            <a:extLst>
              <a:ext uri="{FF2B5EF4-FFF2-40B4-BE49-F238E27FC236}">
                <a16:creationId xmlns:a16="http://schemas.microsoft.com/office/drawing/2014/main" id="{E9F548C5-4A36-48D7-8E84-575B32C92296}"/>
              </a:ext>
            </a:extLst>
          </p:cNvPr>
          <p:cNvSpPr>
            <a:spLocks noGrp="1"/>
          </p:cNvSpPr>
          <p:nvPr>
            <p:ph type="ftr" sz="quarter" idx="11"/>
          </p:nvPr>
        </p:nvSpPr>
        <p:spPr>
          <a:xfrm>
            <a:off x="984250" y="5883275"/>
            <a:ext cx="8672206" cy="365125"/>
          </a:xfrm>
        </p:spPr>
        <p:txBody>
          <a:bodyPr vert="horz" lIns="91440" tIns="45720" rIns="91440" bIns="45720" rtlCol="0" anchor="ctr">
            <a:normAutofit/>
          </a:bodyPr>
          <a:lstStyle/>
          <a:p>
            <a:r>
              <a:rPr lang="en-US" dirty="0"/>
              <a:t>© 2021 Kenneth G. Hartman – All Rights Reserved      |      www.kennethghartman.com</a:t>
            </a:r>
          </a:p>
        </p:txBody>
      </p:sp>
      <p:sp>
        <p:nvSpPr>
          <p:cNvPr id="3" name="Date Placeholder 2">
            <a:extLst>
              <a:ext uri="{FF2B5EF4-FFF2-40B4-BE49-F238E27FC236}">
                <a16:creationId xmlns:a16="http://schemas.microsoft.com/office/drawing/2014/main" id="{DCAFA8DF-B950-4A1D-A605-26A4918A65EE}"/>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fld id="{263207C5-89D5-4FCF-B698-8D2F8CC08A3A}" type="datetime1">
              <a:rPr lang="en-US" sz="1000" b="0" i="0" kern="1200" smtClean="0">
                <a:solidFill>
                  <a:schemeClr val="tx1"/>
                </a:solidFill>
                <a:effectLst/>
                <a:latin typeface="+mn-lt"/>
                <a:ea typeface="+mn-ea"/>
                <a:cs typeface="+mn-cs"/>
              </a:rPr>
              <a:pPr defTabSz="914400">
                <a:spcAft>
                  <a:spcPts val="600"/>
                </a:spcAft>
              </a:pPr>
              <a:t>3/1/2021</a:t>
            </a:fld>
            <a:endParaRPr lang="en-US" sz="1000" b="0" i="0" kern="1200">
              <a:solidFill>
                <a:schemeClr val="tx1"/>
              </a:solidFill>
              <a:effectLst/>
              <a:latin typeface="+mn-lt"/>
              <a:ea typeface="+mn-ea"/>
              <a:cs typeface="+mn-cs"/>
            </a:endParaRPr>
          </a:p>
        </p:txBody>
      </p:sp>
      <p:sp>
        <p:nvSpPr>
          <p:cNvPr id="5" name="Slide Number Placeholder 4">
            <a:extLst>
              <a:ext uri="{FF2B5EF4-FFF2-40B4-BE49-F238E27FC236}">
                <a16:creationId xmlns:a16="http://schemas.microsoft.com/office/drawing/2014/main" id="{ECEA9CA7-88F4-4C82-9486-EE4BDEBB8EB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z="1000" b="0" i="0" kern="1200" smtClean="0">
                <a:solidFill>
                  <a:schemeClr val="tx1"/>
                </a:solidFill>
                <a:effectLst/>
                <a:latin typeface="+mn-lt"/>
                <a:ea typeface="+mn-ea"/>
                <a:cs typeface="+mn-cs"/>
              </a:rPr>
              <a:pPr defTabSz="914400">
                <a:spcAft>
                  <a:spcPts val="600"/>
                </a:spcAft>
              </a:pPr>
              <a:t>49</a:t>
            </a:fld>
            <a:endParaRPr lang="en-US" sz="10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89932960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13" name="Freeform: Shape 12">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6"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Date Placeholder 3">
            <a:extLst>
              <a:ext uri="{FF2B5EF4-FFF2-40B4-BE49-F238E27FC236}">
                <a16:creationId xmlns:a16="http://schemas.microsoft.com/office/drawing/2014/main" id="{AFC639FC-F69F-4A81-8FA0-3C0C9354C4AA}"/>
              </a:ext>
            </a:extLst>
          </p:cNvPr>
          <p:cNvSpPr>
            <a:spLocks noGrp="1"/>
          </p:cNvSpPr>
          <p:nvPr>
            <p:ph type="dt" sz="half" idx="10"/>
          </p:nvPr>
        </p:nvSpPr>
        <p:spPr>
          <a:xfrm>
            <a:off x="9732656" y="5883275"/>
            <a:ext cx="1143000" cy="365125"/>
          </a:xfrm>
        </p:spPr>
        <p:txBody>
          <a:bodyPr anchor="ctr">
            <a:normAutofit/>
          </a:bodyPr>
          <a:lstStyle/>
          <a:p>
            <a:pPr>
              <a:spcAft>
                <a:spcPts val="600"/>
              </a:spcAft>
            </a:pPr>
            <a:fld id="{00B80673-7204-4A29-83B3-E385264B20DC}" type="datetime1">
              <a:rPr lang="en-US" smtClean="0"/>
              <a:pPr>
                <a:spcAft>
                  <a:spcPts val="600"/>
                </a:spcAft>
              </a:pPr>
              <a:t>3/1/2021</a:t>
            </a:fld>
            <a:endParaRPr lang="en-US"/>
          </a:p>
        </p:txBody>
      </p:sp>
      <p:sp>
        <p:nvSpPr>
          <p:cNvPr id="6" name="Slide Number Placeholder 5">
            <a:extLst>
              <a:ext uri="{FF2B5EF4-FFF2-40B4-BE49-F238E27FC236}">
                <a16:creationId xmlns:a16="http://schemas.microsoft.com/office/drawing/2014/main" id="{4C7C1823-D94F-41B0-A5FC-007B945BBD78}"/>
              </a:ext>
            </a:extLst>
          </p:cNvPr>
          <p:cNvSpPr>
            <a:spLocks noGrp="1"/>
          </p:cNvSpPr>
          <p:nvPr>
            <p:ph type="sldNum" sz="quarter" idx="12"/>
          </p:nvPr>
        </p:nvSpPr>
        <p:spPr>
          <a:xfrm>
            <a:off x="10981072" y="5867131"/>
            <a:ext cx="551167" cy="365125"/>
          </a:xfrm>
        </p:spPr>
        <p:txBody>
          <a:bodyPr anchor="ctr">
            <a:normAutofit/>
          </a:bodyPr>
          <a:lstStyle/>
          <a:p>
            <a:pPr>
              <a:spcAft>
                <a:spcPts val="600"/>
              </a:spcAft>
            </a:pPr>
            <a:fld id="{D57F1E4F-1CFF-5643-939E-217C01CDF565}" type="slidenum">
              <a:rPr lang="en-US" smtClean="0"/>
              <a:pPr>
                <a:spcAft>
                  <a:spcPts val="600"/>
                </a:spcAft>
              </a:pPr>
              <a:t>5</a:t>
            </a:fld>
            <a:endParaRPr lang="en-US"/>
          </a:p>
        </p:txBody>
      </p:sp>
      <p:sp>
        <p:nvSpPr>
          <p:cNvPr id="22" name="Title 1">
            <a:extLst>
              <a:ext uri="{FF2B5EF4-FFF2-40B4-BE49-F238E27FC236}">
                <a16:creationId xmlns:a16="http://schemas.microsoft.com/office/drawing/2014/main" id="{3BBD2B2C-11BD-411A-911D-D640641021FE}"/>
              </a:ext>
            </a:extLst>
          </p:cNvPr>
          <p:cNvSpPr>
            <a:spLocks noGrp="1"/>
          </p:cNvSpPr>
          <p:nvPr>
            <p:ph type="title"/>
          </p:nvPr>
        </p:nvSpPr>
        <p:spPr>
          <a:xfrm>
            <a:off x="1926567" y="671244"/>
            <a:ext cx="10018713" cy="1026622"/>
          </a:xfrm>
        </p:spPr>
        <p:txBody>
          <a:bodyPr/>
          <a:lstStyle/>
          <a:p>
            <a:r>
              <a:rPr lang="en-US" dirty="0"/>
              <a:t>Prerequisites</a:t>
            </a:r>
          </a:p>
        </p:txBody>
      </p:sp>
      <p:sp>
        <p:nvSpPr>
          <p:cNvPr id="23" name="Content Placeholder 2">
            <a:extLst>
              <a:ext uri="{FF2B5EF4-FFF2-40B4-BE49-F238E27FC236}">
                <a16:creationId xmlns:a16="http://schemas.microsoft.com/office/drawing/2014/main" id="{A64B56C5-12D0-4840-9FD4-050CF3DEEABF}"/>
              </a:ext>
            </a:extLst>
          </p:cNvPr>
          <p:cNvSpPr>
            <a:spLocks noGrp="1"/>
          </p:cNvSpPr>
          <p:nvPr>
            <p:ph idx="1"/>
          </p:nvPr>
        </p:nvSpPr>
        <p:spPr>
          <a:xfrm>
            <a:off x="1926566" y="1797618"/>
            <a:ext cx="10018713" cy="3979025"/>
          </a:xfrm>
        </p:spPr>
        <p:txBody>
          <a:bodyPr>
            <a:normAutofit/>
          </a:bodyPr>
          <a:lstStyle/>
          <a:p>
            <a:pPr marL="0" indent="0">
              <a:buNone/>
            </a:pPr>
            <a:r>
              <a:rPr lang="en-US" sz="3600" dirty="0">
                <a:solidFill>
                  <a:srgbClr val="000000"/>
                </a:solidFill>
                <a:effectLst/>
                <a:latin typeface="Calibri" panose="020F0502020204030204" pitchFamily="34" charset="0"/>
                <a:ea typeface="Calibri" panose="020F0502020204030204" pitchFamily="34" charset="0"/>
              </a:rPr>
              <a:t>Attendees will need an AWS Account and should be comfortable launching an EC2 instance and connecting to it. </a:t>
            </a:r>
          </a:p>
          <a:p>
            <a:pPr marL="0" indent="0">
              <a:buNone/>
            </a:pPr>
            <a:endParaRPr lang="en-US" sz="3600" dirty="0">
              <a:solidFill>
                <a:srgbClr val="000000"/>
              </a:solidFill>
              <a:latin typeface="Calibri" panose="020F0502020204030204" pitchFamily="34" charset="0"/>
              <a:ea typeface="Calibri" panose="020F0502020204030204" pitchFamily="34" charset="0"/>
            </a:endParaRPr>
          </a:p>
          <a:p>
            <a:pPr marL="0" indent="0">
              <a:buNone/>
            </a:pPr>
            <a:r>
              <a:rPr lang="en-US" sz="3600" dirty="0">
                <a:solidFill>
                  <a:srgbClr val="000000"/>
                </a:solidFill>
                <a:effectLst/>
                <a:latin typeface="Calibri" panose="020F0502020204030204" pitchFamily="34" charset="0"/>
                <a:ea typeface="Calibri" panose="020F0502020204030204" pitchFamily="34" charset="0"/>
              </a:rPr>
              <a:t>Here is a tutorial on launching an EC2 virtual machine instance: </a:t>
            </a:r>
            <a:r>
              <a:rPr lang="en-US" u="sng" dirty="0">
                <a:solidFill>
                  <a:srgbClr val="000000"/>
                </a:solidFill>
                <a:effectLst/>
                <a:latin typeface="Calibri" panose="020F0502020204030204" pitchFamily="34" charset="0"/>
                <a:ea typeface="Calibri" panose="020F0502020204030204" pitchFamily="34" charset="0"/>
                <a:hlinkClick r:id="rId3"/>
              </a:rPr>
              <a:t>https://docs.aws.amazon.com/AWSEC2/latest/UserGuide/EC2_GetStarted.html</a:t>
            </a:r>
            <a:endParaRPr lang="en-US" sz="4400" dirty="0"/>
          </a:p>
        </p:txBody>
      </p:sp>
      <p:sp>
        <p:nvSpPr>
          <p:cNvPr id="24" name="Footer Placeholder 2">
            <a:extLst>
              <a:ext uri="{FF2B5EF4-FFF2-40B4-BE49-F238E27FC236}">
                <a16:creationId xmlns:a16="http://schemas.microsoft.com/office/drawing/2014/main" id="{73DBE019-8084-4F9D-85E9-50E7E208AB79}"/>
              </a:ext>
            </a:extLst>
          </p:cNvPr>
          <p:cNvSpPr>
            <a:spLocks noGrp="1"/>
          </p:cNvSpPr>
          <p:nvPr>
            <p:ph type="ftr" sz="quarter" idx="11"/>
          </p:nvPr>
        </p:nvSpPr>
        <p:spPr>
          <a:xfrm>
            <a:off x="2932251" y="5889624"/>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505873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D0D23-ECF1-4E81-B6A9-01D1B440F6BD}"/>
              </a:ext>
            </a:extLst>
          </p:cNvPr>
          <p:cNvSpPr>
            <a:spLocks noGrp="1"/>
          </p:cNvSpPr>
          <p:nvPr>
            <p:ph type="title"/>
          </p:nvPr>
        </p:nvSpPr>
        <p:spPr/>
        <p:txBody>
          <a:bodyPr/>
          <a:lstStyle/>
          <a:p>
            <a:r>
              <a:rPr lang="en-US" b="1" dirty="0"/>
              <a:t>Learning Objectives</a:t>
            </a:r>
          </a:p>
        </p:txBody>
      </p:sp>
      <p:sp>
        <p:nvSpPr>
          <p:cNvPr id="6" name="Content Placeholder 5">
            <a:extLst>
              <a:ext uri="{FF2B5EF4-FFF2-40B4-BE49-F238E27FC236}">
                <a16:creationId xmlns:a16="http://schemas.microsoft.com/office/drawing/2014/main" id="{AA7E97AF-DF77-482C-ADB6-73409663CB56}"/>
              </a:ext>
            </a:extLst>
          </p:cNvPr>
          <p:cNvSpPr>
            <a:spLocks noGrp="1"/>
          </p:cNvSpPr>
          <p:nvPr>
            <p:ph idx="1"/>
          </p:nvPr>
        </p:nvSpPr>
        <p:spPr/>
        <p:txBody>
          <a:bodyPr>
            <a:normAutofit/>
          </a:bodyPr>
          <a:lstStyle/>
          <a:p>
            <a:pPr>
              <a:spcAft>
                <a:spcPts val="1800"/>
              </a:spcAft>
            </a:pPr>
            <a:r>
              <a:rPr lang="en-US" sz="2800" b="1" dirty="0"/>
              <a:t>Understand use cases for a Temporary Cloud Workstation</a:t>
            </a:r>
          </a:p>
          <a:p>
            <a:pPr>
              <a:spcAft>
                <a:spcPts val="1800"/>
              </a:spcAft>
            </a:pPr>
            <a:r>
              <a:rPr lang="en-US" sz="2800" b="1" dirty="0"/>
              <a:t>Use Terraform to provision resources in AWS</a:t>
            </a:r>
          </a:p>
          <a:p>
            <a:pPr>
              <a:spcAft>
                <a:spcPts val="1800"/>
              </a:spcAft>
            </a:pPr>
            <a:r>
              <a:rPr lang="en-US" sz="2800" b="1" dirty="0"/>
              <a:t>Use Git to track versions of a Terraform Script</a:t>
            </a:r>
          </a:p>
          <a:p>
            <a:pPr>
              <a:spcAft>
                <a:spcPts val="1800"/>
              </a:spcAft>
            </a:pPr>
            <a:r>
              <a:rPr lang="en-US" sz="2800" b="1" dirty="0"/>
              <a:t>Pass ‘user data’ to configure EC2 Instance at first boot</a:t>
            </a:r>
          </a:p>
          <a:p>
            <a:pPr>
              <a:spcAft>
                <a:spcPts val="1800"/>
              </a:spcAft>
            </a:pPr>
            <a:r>
              <a:rPr lang="en-US" sz="2800" b="1" dirty="0"/>
              <a:t>Understand Privacy &amp; Security Implications</a:t>
            </a:r>
          </a:p>
          <a:p>
            <a:pPr>
              <a:spcAft>
                <a:spcPts val="1800"/>
              </a:spcAft>
            </a:pPr>
            <a:endParaRPr lang="en-US" sz="2800" b="1" dirty="0"/>
          </a:p>
          <a:p>
            <a:pPr>
              <a:spcAft>
                <a:spcPts val="1800"/>
              </a:spcAft>
            </a:pPr>
            <a:endParaRPr lang="en-US" sz="2800" dirty="0"/>
          </a:p>
          <a:p>
            <a:endParaRPr lang="en-US" dirty="0"/>
          </a:p>
        </p:txBody>
      </p:sp>
      <p:sp>
        <p:nvSpPr>
          <p:cNvPr id="2" name="Date Placeholder 1">
            <a:extLst>
              <a:ext uri="{FF2B5EF4-FFF2-40B4-BE49-F238E27FC236}">
                <a16:creationId xmlns:a16="http://schemas.microsoft.com/office/drawing/2014/main" id="{06C542D3-7EAA-4D58-84EE-2FB5342099D0}"/>
              </a:ext>
            </a:extLst>
          </p:cNvPr>
          <p:cNvSpPr>
            <a:spLocks noGrp="1"/>
          </p:cNvSpPr>
          <p:nvPr>
            <p:ph type="dt" sz="half" idx="10"/>
          </p:nvPr>
        </p:nvSpPr>
        <p:spPr/>
        <p:txBody>
          <a:bodyPr/>
          <a:lstStyle/>
          <a:p>
            <a:fld id="{20026551-0998-469E-B04C-2E5772D92EEE}" type="datetime1">
              <a:rPr lang="en-US" smtClean="0"/>
              <a:t>3/1/2021</a:t>
            </a:fld>
            <a:endParaRPr lang="en-US" dirty="0"/>
          </a:p>
        </p:txBody>
      </p:sp>
      <p:sp>
        <p:nvSpPr>
          <p:cNvPr id="3" name="Footer Placeholder 2">
            <a:extLst>
              <a:ext uri="{FF2B5EF4-FFF2-40B4-BE49-F238E27FC236}">
                <a16:creationId xmlns:a16="http://schemas.microsoft.com/office/drawing/2014/main" id="{B330FF47-E4FE-46A5-AB0F-7E72F0622B4B}"/>
              </a:ext>
            </a:extLst>
          </p:cNvPr>
          <p:cNvSpPr>
            <a:spLocks noGrp="1"/>
          </p:cNvSpPr>
          <p:nvPr>
            <p:ph type="ftr" sz="quarter" idx="11"/>
          </p:nvPr>
        </p:nvSpPr>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C00999EB-FCB2-489A-9E6A-4E232122F097}"/>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717785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76A2-644B-41E3-97A4-4812D631A5DE}"/>
              </a:ext>
            </a:extLst>
          </p:cNvPr>
          <p:cNvSpPr>
            <a:spLocks noGrp="1"/>
          </p:cNvSpPr>
          <p:nvPr>
            <p:ph type="title"/>
          </p:nvPr>
        </p:nvSpPr>
        <p:spPr>
          <a:xfrm>
            <a:off x="1484309" y="431943"/>
            <a:ext cx="10018713" cy="1026622"/>
          </a:xfrm>
        </p:spPr>
        <p:txBody>
          <a:bodyPr/>
          <a:lstStyle/>
          <a:p>
            <a:r>
              <a:rPr lang="en-US" b="1" dirty="0"/>
              <a:t>Plan of Attack</a:t>
            </a:r>
          </a:p>
        </p:txBody>
      </p:sp>
      <p:sp>
        <p:nvSpPr>
          <p:cNvPr id="3" name="Content Placeholder 2">
            <a:extLst>
              <a:ext uri="{FF2B5EF4-FFF2-40B4-BE49-F238E27FC236}">
                <a16:creationId xmlns:a16="http://schemas.microsoft.com/office/drawing/2014/main" id="{D5F3A791-04E2-455A-A31F-D61580A3D84F}"/>
              </a:ext>
            </a:extLst>
          </p:cNvPr>
          <p:cNvSpPr>
            <a:spLocks noGrp="1"/>
          </p:cNvSpPr>
          <p:nvPr>
            <p:ph idx="1"/>
          </p:nvPr>
        </p:nvSpPr>
        <p:spPr>
          <a:xfrm>
            <a:off x="1484310" y="1360715"/>
            <a:ext cx="10018713" cy="4430486"/>
          </a:xfrm>
        </p:spPr>
        <p:txBody>
          <a:bodyPr>
            <a:normAutofit/>
          </a:bodyPr>
          <a:lstStyle/>
          <a:p>
            <a:pPr>
              <a:spcAft>
                <a:spcPts val="1800"/>
              </a:spcAft>
            </a:pPr>
            <a:r>
              <a:rPr lang="en-US" sz="2800" b="1" dirty="0"/>
              <a:t>Demonstrate the system that we will build in class</a:t>
            </a:r>
          </a:p>
          <a:p>
            <a:pPr>
              <a:spcAft>
                <a:spcPts val="1800"/>
              </a:spcAft>
            </a:pPr>
            <a:r>
              <a:rPr lang="en-US" sz="2800" b="1" dirty="0"/>
              <a:t>Consider the use cases of a temporary cloud workstation</a:t>
            </a:r>
          </a:p>
          <a:p>
            <a:pPr>
              <a:spcAft>
                <a:spcPts val="1800"/>
              </a:spcAft>
            </a:pPr>
            <a:r>
              <a:rPr lang="en-US" sz="2800" b="1" dirty="0"/>
              <a:t>Prepare our development environment and repository</a:t>
            </a:r>
          </a:p>
          <a:p>
            <a:pPr>
              <a:spcAft>
                <a:spcPts val="1800"/>
              </a:spcAft>
            </a:pPr>
            <a:r>
              <a:rPr lang="en-US" sz="2800" b="1" dirty="0"/>
              <a:t>Iteratively build and test the workstation, step by step</a:t>
            </a:r>
          </a:p>
          <a:p>
            <a:pPr>
              <a:spcAft>
                <a:spcPts val="1800"/>
              </a:spcAft>
            </a:pPr>
            <a:r>
              <a:rPr lang="en-US" sz="2800" b="1" dirty="0"/>
              <a:t>Add documentation to the repository</a:t>
            </a:r>
          </a:p>
          <a:p>
            <a:pPr>
              <a:spcAft>
                <a:spcPts val="1800"/>
              </a:spcAft>
            </a:pPr>
            <a:r>
              <a:rPr lang="en-US" sz="2800" b="1" dirty="0"/>
              <a:t>Discuss important privacy and security considerations</a:t>
            </a:r>
          </a:p>
        </p:txBody>
      </p:sp>
      <p:sp>
        <p:nvSpPr>
          <p:cNvPr id="4" name="Date Placeholder 3">
            <a:extLst>
              <a:ext uri="{FF2B5EF4-FFF2-40B4-BE49-F238E27FC236}">
                <a16:creationId xmlns:a16="http://schemas.microsoft.com/office/drawing/2014/main" id="{3240CA83-D884-4AAD-92BA-FD6B76E457C5}"/>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5" name="Footer Placeholder 4">
            <a:extLst>
              <a:ext uri="{FF2B5EF4-FFF2-40B4-BE49-F238E27FC236}">
                <a16:creationId xmlns:a16="http://schemas.microsoft.com/office/drawing/2014/main" id="{98A7B89B-1EE6-4AAD-956D-8BF74C031AF1}"/>
              </a:ext>
            </a:extLst>
          </p:cNvPr>
          <p:cNvSpPr>
            <a:spLocks noGrp="1"/>
          </p:cNvSpPr>
          <p:nvPr>
            <p:ph type="ftr" sz="quarter" idx="11"/>
          </p:nvPr>
        </p:nvSpPr>
        <p:spPr/>
        <p:txBody>
          <a:bodyPr/>
          <a:lstStyle/>
          <a:p>
            <a:r>
              <a:rPr lang="en-US" dirty="0"/>
              <a:t>© 2021 Kenneth G. Hartman – All Rights Reserved      |      www.kennethghartman.com</a:t>
            </a:r>
          </a:p>
        </p:txBody>
      </p:sp>
      <p:sp>
        <p:nvSpPr>
          <p:cNvPr id="6" name="Slide Number Placeholder 5">
            <a:extLst>
              <a:ext uri="{FF2B5EF4-FFF2-40B4-BE49-F238E27FC236}">
                <a16:creationId xmlns:a16="http://schemas.microsoft.com/office/drawing/2014/main" id="{6D8CC0D5-21D8-460E-BD79-23A55E4987A2}"/>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719114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4"/>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8</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4373217" y="569843"/>
            <a:ext cx="6578639" cy="4708981"/>
          </a:xfrm>
          <a:prstGeom prst="rect">
            <a:avLst/>
          </a:prstGeom>
          <a:noFill/>
        </p:spPr>
        <p:txBody>
          <a:bodyPr wrap="square" rtlCol="0">
            <a:spAutoFit/>
          </a:bodyPr>
          <a:lstStyle/>
          <a:p>
            <a:pPr algn="ctr"/>
            <a:r>
              <a:rPr lang="en-US" sz="6000" b="1" dirty="0">
                <a:latin typeface="+mj-lt"/>
              </a:rPr>
              <a:t>Demo of the</a:t>
            </a:r>
          </a:p>
          <a:p>
            <a:pPr algn="ctr"/>
            <a:r>
              <a:rPr lang="en-US" sz="6000" b="1" dirty="0">
                <a:latin typeface="+mj-lt"/>
              </a:rPr>
              <a:t>Cloud-Based</a:t>
            </a:r>
          </a:p>
          <a:p>
            <a:pPr algn="ctr"/>
            <a:r>
              <a:rPr lang="en-US" sz="6000" b="1" dirty="0">
                <a:latin typeface="+mj-lt"/>
              </a:rPr>
              <a:t>Remote Browsing</a:t>
            </a:r>
          </a:p>
          <a:p>
            <a:pPr algn="ctr"/>
            <a:r>
              <a:rPr lang="en-US" sz="6000" b="1" dirty="0">
                <a:latin typeface="+mj-lt"/>
              </a:rPr>
              <a:t>Ubuntu Workstation</a:t>
            </a:r>
          </a:p>
        </p:txBody>
      </p:sp>
    </p:spTree>
    <p:extLst>
      <p:ext uri="{BB962C8B-B14F-4D97-AF65-F5344CB8AC3E}">
        <p14:creationId xmlns:p14="http://schemas.microsoft.com/office/powerpoint/2010/main" val="1358746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BA37-D74F-469B-9B8D-E0A766045AAE}"/>
              </a:ext>
            </a:extLst>
          </p:cNvPr>
          <p:cNvSpPr>
            <a:spLocks noGrp="1"/>
          </p:cNvSpPr>
          <p:nvPr>
            <p:ph type="title"/>
          </p:nvPr>
        </p:nvSpPr>
        <p:spPr/>
        <p:txBody>
          <a:bodyPr/>
          <a:lstStyle/>
          <a:p>
            <a:r>
              <a:rPr lang="en-US" b="1" dirty="0"/>
              <a:t>OK, but….Umm…Why??</a:t>
            </a:r>
          </a:p>
        </p:txBody>
      </p:sp>
      <p:sp>
        <p:nvSpPr>
          <p:cNvPr id="3" name="Content Placeholder 2">
            <a:extLst>
              <a:ext uri="{FF2B5EF4-FFF2-40B4-BE49-F238E27FC236}">
                <a16:creationId xmlns:a16="http://schemas.microsoft.com/office/drawing/2014/main" id="{77A90811-3C3A-402B-9E4F-0650D8FA3021}"/>
              </a:ext>
            </a:extLst>
          </p:cNvPr>
          <p:cNvSpPr>
            <a:spLocks noGrp="1"/>
          </p:cNvSpPr>
          <p:nvPr>
            <p:ph idx="1"/>
          </p:nvPr>
        </p:nvSpPr>
        <p:spPr/>
        <p:txBody>
          <a:bodyPr>
            <a:normAutofit lnSpcReduction="10000"/>
          </a:bodyPr>
          <a:lstStyle/>
          <a:p>
            <a:pPr>
              <a:spcAft>
                <a:spcPts val="1200"/>
              </a:spcAft>
            </a:pPr>
            <a:r>
              <a:rPr lang="en-US" sz="2800" dirty="0"/>
              <a:t>Have you ever been tempted to visit a website that is most likely malicious?</a:t>
            </a:r>
          </a:p>
          <a:p>
            <a:pPr>
              <a:spcAft>
                <a:spcPts val="1200"/>
              </a:spcAft>
            </a:pPr>
            <a:r>
              <a:rPr lang="en-US" sz="2800" dirty="0"/>
              <a:t>Every want to perform web research that is not tied to you by tracking technologies? (browser Synching, Cookies, IP Address, Browser Fingerprinting, etc.)</a:t>
            </a:r>
          </a:p>
          <a:p>
            <a:pPr>
              <a:spcAft>
                <a:spcPts val="1200"/>
              </a:spcAft>
            </a:pPr>
            <a:r>
              <a:rPr lang="en-US" sz="2800" dirty="0"/>
              <a:t>Ever need to circumvent geolocation restrictions?</a:t>
            </a:r>
          </a:p>
          <a:p>
            <a:pPr>
              <a:spcAft>
                <a:spcPts val="1200"/>
              </a:spcAft>
            </a:pPr>
            <a:r>
              <a:rPr lang="en-US" sz="2800" dirty="0"/>
              <a:t>Need to Pen Test your external perimeter, but you are inside?</a:t>
            </a:r>
          </a:p>
          <a:p>
            <a:pPr>
              <a:spcAft>
                <a:spcPts val="1200"/>
              </a:spcAft>
            </a:pPr>
            <a:r>
              <a:rPr lang="en-US" sz="2800" dirty="0"/>
              <a:t>Ever want to run a quick experiment in a clean environment?</a:t>
            </a:r>
          </a:p>
        </p:txBody>
      </p:sp>
      <p:sp>
        <p:nvSpPr>
          <p:cNvPr id="4" name="Date Placeholder 3">
            <a:extLst>
              <a:ext uri="{FF2B5EF4-FFF2-40B4-BE49-F238E27FC236}">
                <a16:creationId xmlns:a16="http://schemas.microsoft.com/office/drawing/2014/main" id="{B558A87B-FC2B-4BA6-A928-78EC65104DB9}"/>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6" name="Slide Number Placeholder 5">
            <a:extLst>
              <a:ext uri="{FF2B5EF4-FFF2-40B4-BE49-F238E27FC236}">
                <a16:creationId xmlns:a16="http://schemas.microsoft.com/office/drawing/2014/main" id="{F05BED7E-4CDA-4078-9C5E-A6AC3701FC38}"/>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7" name="Footer Placeholder 4">
            <a:extLst>
              <a:ext uri="{FF2B5EF4-FFF2-40B4-BE49-F238E27FC236}">
                <a16:creationId xmlns:a16="http://schemas.microsoft.com/office/drawing/2014/main" id="{97A70B18-83CE-4128-B18B-5661E9C764D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0320183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asic Layout Pages">
  <a:themeElements>
    <a:clrScheme name="SANS">
      <a:dk1>
        <a:srgbClr val="000000"/>
      </a:dk1>
      <a:lt1>
        <a:srgbClr val="FFFFFF"/>
      </a:lt1>
      <a:dk2>
        <a:srgbClr val="002060"/>
      </a:dk2>
      <a:lt2>
        <a:srgbClr val="FFFFFF"/>
      </a:lt2>
      <a:accent1>
        <a:srgbClr val="002060"/>
      </a:accent1>
      <a:accent2>
        <a:srgbClr val="B11116"/>
      </a:accent2>
      <a:accent3>
        <a:srgbClr val="EA882C"/>
      </a:accent3>
      <a:accent4>
        <a:srgbClr val="538940"/>
      </a:accent4>
      <a:accent5>
        <a:srgbClr val="005B7D"/>
      </a:accent5>
      <a:accent6>
        <a:srgbClr val="4B4B4B"/>
      </a:accent6>
      <a:hlink>
        <a:srgbClr val="000000"/>
      </a:hlink>
      <a:folHlink>
        <a:srgbClr val="000000"/>
      </a:folHlink>
    </a:clrScheme>
    <a:fontScheme name="Georgia">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2A238399-2CCD-054A-BB5C-6E712DDAAD9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ECF1A6001194449C46D9FF5ADD4B84" ma:contentTypeVersion="10" ma:contentTypeDescription="Create a new document." ma:contentTypeScope="" ma:versionID="fa50f851eceaccf39f449806e101e796">
  <xsd:schema xmlns:xsd="http://www.w3.org/2001/XMLSchema" xmlns:xs="http://www.w3.org/2001/XMLSchema" xmlns:p="http://schemas.microsoft.com/office/2006/metadata/properties" xmlns:ns3="d7170998-3416-43ed-ab4a-c63a6843853e" targetNamespace="http://schemas.microsoft.com/office/2006/metadata/properties" ma:root="true" ma:fieldsID="626120adb55733134ae1a61516f619f9" ns3:_="">
    <xsd:import namespace="d7170998-3416-43ed-ab4a-c63a6843853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170998-3416-43ed-ab4a-c63a68438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67A27-76FF-40CE-A532-48017299A3F4}">
  <ds:schemaRefs>
    <ds:schemaRef ds:uri="http://schemas.microsoft.com/sharepoint/v3/contenttype/forms"/>
  </ds:schemaRefs>
</ds:datastoreItem>
</file>

<file path=customXml/itemProps2.xml><?xml version="1.0" encoding="utf-8"?>
<ds:datastoreItem xmlns:ds="http://schemas.openxmlformats.org/officeDocument/2006/customXml" ds:itemID="{67B595C4-7F16-4D45-B53B-BDB02714BB15}">
  <ds:schemaRef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purl.org/dc/terms/"/>
    <ds:schemaRef ds:uri="d7170998-3416-43ed-ab4a-c63a6843853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B70DE6B9-77CE-4818-AF83-9AA28D8F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170998-3416-43ed-ab4a-c63a684385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1872</TotalTime>
  <Words>4058</Words>
  <Application>Microsoft Office PowerPoint</Application>
  <PresentationFormat>Widescreen</PresentationFormat>
  <Paragraphs>442</Paragraphs>
  <Slides>49</Slides>
  <Notes>40</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49</vt:i4>
      </vt:variant>
    </vt:vector>
  </HeadingPairs>
  <TitlesOfParts>
    <vt:vector size="70" baseType="lpstr">
      <vt:lpstr>-apple-system</vt:lpstr>
      <vt:lpstr>Arial</vt:lpstr>
      <vt:lpstr>Calibri</vt:lpstr>
      <vt:lpstr>Consolas</vt:lpstr>
      <vt:lpstr>Corbel</vt:lpstr>
      <vt:lpstr>Courier New</vt:lpstr>
      <vt:lpstr>dejavu-sans-mono-web</vt:lpstr>
      <vt:lpstr>Fira Sans Bold</vt:lpstr>
      <vt:lpstr>Fira Sans Light</vt:lpstr>
      <vt:lpstr>Georgia</vt:lpstr>
      <vt:lpstr>Gill Sans</vt:lpstr>
      <vt:lpstr>Gill Sans MT</vt:lpstr>
      <vt:lpstr>Helveticish</vt:lpstr>
      <vt:lpstr>metro-web</vt:lpstr>
      <vt:lpstr>Open Sans</vt:lpstr>
      <vt:lpstr>Segoe UI</vt:lpstr>
      <vt:lpstr>SFMono-Regular</vt:lpstr>
      <vt:lpstr>Times New Roman</vt:lpstr>
      <vt:lpstr>Parallax</vt:lpstr>
      <vt:lpstr>1_Office Theme</vt:lpstr>
      <vt:lpstr>1_Basic Layout Pages</vt:lpstr>
      <vt:lpstr>Using Slack for Tech Tuesday Workshops</vt:lpstr>
      <vt:lpstr>Use Terraform to Provision Your Own Cloud-Based Remote Browsing Workstation</vt:lpstr>
      <vt:lpstr>PowerPoint Presentation</vt:lpstr>
      <vt:lpstr>Resources</vt:lpstr>
      <vt:lpstr>Prerequisites</vt:lpstr>
      <vt:lpstr>Learning Objectives</vt:lpstr>
      <vt:lpstr>Plan of Attack</vt:lpstr>
      <vt:lpstr>PowerPoint Presentation</vt:lpstr>
      <vt:lpstr>OK, but….Umm…Why??</vt:lpstr>
      <vt:lpstr>Workshop Development Environment</vt:lpstr>
      <vt:lpstr>PowerPoint Presentation</vt:lpstr>
      <vt:lpstr>Step 1: Set up AWS CloudShell for the Workshop</vt:lpstr>
      <vt:lpstr>PowerPoint Presentation</vt:lpstr>
      <vt:lpstr> Step 2: Create a Github Account (if you don’t have one) </vt:lpstr>
      <vt:lpstr>PowerPoint Presentation</vt:lpstr>
      <vt:lpstr>Step 3: Create a Github Repository</vt:lpstr>
      <vt:lpstr>PowerPoint Presentation</vt:lpstr>
      <vt:lpstr>Important Notes!!</vt:lpstr>
      <vt:lpstr>Step 4: Create an AWS CLI Profile</vt:lpstr>
      <vt:lpstr>PowerPoint Presentation</vt:lpstr>
      <vt:lpstr>Step 5: Create a SSH Key Pair </vt:lpstr>
      <vt:lpstr>PowerPoint Presentation</vt:lpstr>
      <vt:lpstr>The *.tfvars File</vt:lpstr>
      <vt:lpstr>Step 6: Create a terraform.tfvars File </vt:lpstr>
      <vt:lpstr>PowerPoint Presentation</vt:lpstr>
      <vt:lpstr>Most Frequent Git Commands </vt:lpstr>
      <vt:lpstr>Most Frequent Git Commands (2) </vt:lpstr>
      <vt:lpstr>Step 7: Perform First git commit </vt:lpstr>
      <vt:lpstr>PowerPoint Presentation</vt:lpstr>
      <vt:lpstr>Step 8: main.tf  - Add Variables, Provider &amp; Data Blocks  </vt:lpstr>
      <vt:lpstr>PowerPoint Presentation</vt:lpstr>
      <vt:lpstr>Step 9: Terraform Init &amp; .gitignore </vt:lpstr>
      <vt:lpstr>The .terraform.lock.hcl file </vt:lpstr>
      <vt:lpstr>PowerPoint Presentation</vt:lpstr>
      <vt:lpstr>Step 10: main.tf - Add VPC resources</vt:lpstr>
      <vt:lpstr>AWS VPC Tutorial</vt:lpstr>
      <vt:lpstr>PowerPoint Presentation</vt:lpstr>
      <vt:lpstr>Step 11: main.tf - Add Security Group</vt:lpstr>
      <vt:lpstr>PowerPoint Presentation</vt:lpstr>
      <vt:lpstr>Step 12: main.tf - Add Ubuntu Instance</vt:lpstr>
      <vt:lpstr>PowerPoint Presentation</vt:lpstr>
      <vt:lpstr>Step 13: Customize the Ubuntu Instance</vt:lpstr>
      <vt:lpstr>PowerPoint Presentation</vt:lpstr>
      <vt:lpstr>Step 14: Finish the Documentation for the Project</vt:lpstr>
      <vt:lpstr>PowerPoint Presentation</vt:lpstr>
      <vt:lpstr>Step 15: Teardown and Test</vt:lpstr>
      <vt:lpstr>Security &amp; Privacy  Considerations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Terraform to Provision Your Own Cloud-Based Remote Browsing Workstation</dc:title>
  <dc:creator>Ken Hartman</dc:creator>
  <cp:lastModifiedBy>Ken Hartman</cp:lastModifiedBy>
  <cp:revision>1</cp:revision>
  <dcterms:created xsi:type="dcterms:W3CDTF">2021-02-04T20:27:06Z</dcterms:created>
  <dcterms:modified xsi:type="dcterms:W3CDTF">2021-03-01T22:18:46Z</dcterms:modified>
</cp:coreProperties>
</file>